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91" r:id="rId2"/>
    <p:sldId id="258" r:id="rId3"/>
    <p:sldId id="261" r:id="rId4"/>
    <p:sldId id="310" r:id="rId5"/>
    <p:sldId id="263" r:id="rId6"/>
    <p:sldId id="315" r:id="rId7"/>
    <p:sldId id="316" r:id="rId8"/>
    <p:sldId id="288" r:id="rId9"/>
    <p:sldId id="259" r:id="rId10"/>
    <p:sldId id="311" r:id="rId11"/>
    <p:sldId id="312" r:id="rId12"/>
    <p:sldId id="295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14" r:id="rId29"/>
    <p:sldId id="313" r:id="rId30"/>
    <p:sldId id="260" r:id="rId31"/>
    <p:sldId id="276" r:id="rId32"/>
  </p:sldIdLst>
  <p:sldSz cx="12192000" cy="6858000"/>
  <p:notesSz cx="6858000" cy="9144000"/>
  <p:embeddedFontLs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Tw Cen MT" panose="020B0602020104020603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255" userDrawn="1">
          <p15:clr>
            <a:srgbClr val="A4A3A4"/>
          </p15:clr>
        </p15:guide>
        <p15:guide id="5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5B9BD5"/>
    <a:srgbClr val="FEC630"/>
    <a:srgbClr val="52CBBE"/>
    <a:srgbClr val="96FCFC"/>
    <a:srgbClr val="7F7F7F"/>
    <a:srgbClr val="EFEFEF"/>
    <a:srgbClr val="E2E2E2"/>
    <a:srgbClr val="F2F2F2"/>
    <a:srgbClr val="7F9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6201" autoAdjust="0"/>
  </p:normalViewPr>
  <p:slideViewPr>
    <p:cSldViewPr snapToGrid="0" showGuides="1">
      <p:cViewPr varScale="1">
        <p:scale>
          <a:sx n="71" d="100"/>
          <a:sy n="71" d="100"/>
        </p:scale>
        <p:origin x="610" y="614"/>
      </p:cViewPr>
      <p:guideLst>
        <p:guide orient="horz" pos="4065"/>
        <p:guide pos="234"/>
        <p:guide pos="7446"/>
        <p:guide orient="horz" pos="255"/>
        <p:guide pos="72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25A64-D531-4293-AF3E-E718F7F8957C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90ECC-720E-4A4E-87F1-858C4F327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27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90ECC-720E-4A4E-87F1-858C4F32771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42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B40F-489D-430E-8220-1C7513D31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38582-FA34-4943-A487-036451517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31C4D-2A2E-4627-B87E-6CEBBD973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FE0C2-8A67-44B7-87AE-51B3B5E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8B4EC-8BD5-4529-8994-AF68CBFC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5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9B3F56-6D99-43AA-ACCE-D936358C8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0820" y="-270575"/>
            <a:ext cx="7654218" cy="7382576"/>
          </a:xfrm>
          <a:custGeom>
            <a:avLst/>
            <a:gdLst>
              <a:gd name="connsiteX0" fmla="*/ 3827185 w 7654218"/>
              <a:gd name="connsiteY0" fmla="*/ 0 h 7382576"/>
              <a:gd name="connsiteX1" fmla="*/ 7649390 w 7654218"/>
              <a:gd name="connsiteY1" fmla="*/ 3501335 h 7382576"/>
              <a:gd name="connsiteX2" fmla="*/ 7654218 w 7654218"/>
              <a:gd name="connsiteY2" fmla="*/ 3685487 h 7382576"/>
              <a:gd name="connsiteX3" fmla="*/ 7654218 w 7654218"/>
              <a:gd name="connsiteY3" fmla="*/ 3697089 h 7382576"/>
              <a:gd name="connsiteX4" fmla="*/ 7649390 w 7654218"/>
              <a:gd name="connsiteY4" fmla="*/ 3881241 h 7382576"/>
              <a:gd name="connsiteX5" fmla="*/ 3827185 w 7654218"/>
              <a:gd name="connsiteY5" fmla="*/ 7382576 h 7382576"/>
              <a:gd name="connsiteX6" fmla="*/ 0 w 7654218"/>
              <a:gd name="connsiteY6" fmla="*/ 3691288 h 7382576"/>
              <a:gd name="connsiteX7" fmla="*/ 3827185 w 7654218"/>
              <a:gd name="connsiteY7" fmla="*/ 0 h 738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54218" h="7382576">
                <a:moveTo>
                  <a:pt x="3827185" y="0"/>
                </a:moveTo>
                <a:cubicBezTo>
                  <a:pt x="5874828" y="0"/>
                  <a:pt x="7546886" y="1550970"/>
                  <a:pt x="7649390" y="3501335"/>
                </a:cubicBezTo>
                <a:lnTo>
                  <a:pt x="7654218" y="3685487"/>
                </a:lnTo>
                <a:lnTo>
                  <a:pt x="7654218" y="3697089"/>
                </a:lnTo>
                <a:lnTo>
                  <a:pt x="7649390" y="3881241"/>
                </a:lnTo>
                <a:cubicBezTo>
                  <a:pt x="7546886" y="5831607"/>
                  <a:pt x="5874828" y="7382576"/>
                  <a:pt x="3827185" y="7382576"/>
                </a:cubicBezTo>
                <a:cubicBezTo>
                  <a:pt x="1713489" y="7382576"/>
                  <a:pt x="0" y="5729930"/>
                  <a:pt x="0" y="3691288"/>
                </a:cubicBezTo>
                <a:cubicBezTo>
                  <a:pt x="0" y="1652646"/>
                  <a:pt x="1713489" y="0"/>
                  <a:pt x="3827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01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B878D7C-8919-4C37-874A-968B34EDCC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7799" y="1921907"/>
            <a:ext cx="1941803" cy="3427074"/>
          </a:xfrm>
          <a:custGeom>
            <a:avLst/>
            <a:gdLst>
              <a:gd name="connsiteX0" fmla="*/ 1849592 w 1941803"/>
              <a:gd name="connsiteY0" fmla="*/ 3078709 h 3427074"/>
              <a:gd name="connsiteX1" fmla="*/ 1848280 w 1941803"/>
              <a:gd name="connsiteY1" fmla="*/ 3079365 h 3427074"/>
              <a:gd name="connsiteX2" fmla="*/ 1848532 w 1941803"/>
              <a:gd name="connsiteY2" fmla="*/ 3079365 h 3427074"/>
              <a:gd name="connsiteX3" fmla="*/ 1853226 w 1941803"/>
              <a:gd name="connsiteY3" fmla="*/ 3076640 h 3427074"/>
              <a:gd name="connsiteX4" fmla="*/ 1851914 w 1941803"/>
              <a:gd name="connsiteY4" fmla="*/ 3077447 h 3427074"/>
              <a:gd name="connsiteX5" fmla="*/ 1852520 w 1941803"/>
              <a:gd name="connsiteY5" fmla="*/ 3077094 h 3427074"/>
              <a:gd name="connsiteX6" fmla="*/ 1853226 w 1941803"/>
              <a:gd name="connsiteY6" fmla="*/ 3076640 h 3427074"/>
              <a:gd name="connsiteX7" fmla="*/ 1883360 w 1941803"/>
              <a:gd name="connsiteY7" fmla="*/ 3049786 h 3427074"/>
              <a:gd name="connsiteX8" fmla="*/ 1881846 w 1941803"/>
              <a:gd name="connsiteY8" fmla="*/ 3051654 h 3427074"/>
              <a:gd name="connsiteX9" fmla="*/ 1883259 w 1941803"/>
              <a:gd name="connsiteY9" fmla="*/ 3049938 h 3427074"/>
              <a:gd name="connsiteX10" fmla="*/ 1915715 w 1941803"/>
              <a:gd name="connsiteY10" fmla="*/ 2983260 h 3427074"/>
              <a:gd name="connsiteX11" fmla="*/ 1914958 w 1941803"/>
              <a:gd name="connsiteY11" fmla="*/ 2986187 h 3427074"/>
              <a:gd name="connsiteX12" fmla="*/ 1914403 w 1941803"/>
              <a:gd name="connsiteY12" fmla="*/ 2988055 h 3427074"/>
              <a:gd name="connsiteX13" fmla="*/ 1915261 w 1941803"/>
              <a:gd name="connsiteY13" fmla="*/ 2984925 h 3427074"/>
              <a:gd name="connsiteX14" fmla="*/ 1915715 w 1941803"/>
              <a:gd name="connsiteY14" fmla="*/ 2983260 h 3427074"/>
              <a:gd name="connsiteX15" fmla="*/ 86931 w 1941803"/>
              <a:gd name="connsiteY15" fmla="*/ 112808 h 3427074"/>
              <a:gd name="connsiteX16" fmla="*/ 84004 w 1941803"/>
              <a:gd name="connsiteY16" fmla="*/ 114726 h 3427074"/>
              <a:gd name="connsiteX17" fmla="*/ 84230 w 1941803"/>
              <a:gd name="connsiteY17" fmla="*/ 114726 h 3427074"/>
              <a:gd name="connsiteX18" fmla="*/ 81884 w 1941803"/>
              <a:gd name="connsiteY18" fmla="*/ 116392 h 3427074"/>
              <a:gd name="connsiteX19" fmla="*/ 84256 w 1941803"/>
              <a:gd name="connsiteY19" fmla="*/ 114726 h 3427074"/>
              <a:gd name="connsiteX20" fmla="*/ 84230 w 1941803"/>
              <a:gd name="connsiteY20" fmla="*/ 114726 h 3427074"/>
              <a:gd name="connsiteX21" fmla="*/ 92231 w 1941803"/>
              <a:gd name="connsiteY21" fmla="*/ 109830 h 3427074"/>
              <a:gd name="connsiteX22" fmla="*/ 90061 w 1941803"/>
              <a:gd name="connsiteY22" fmla="*/ 111042 h 3427074"/>
              <a:gd name="connsiteX23" fmla="*/ 89707 w 1941803"/>
              <a:gd name="connsiteY23" fmla="*/ 111294 h 3427074"/>
              <a:gd name="connsiteX24" fmla="*/ 87183 w 1941803"/>
              <a:gd name="connsiteY24" fmla="*/ 112909 h 3427074"/>
              <a:gd name="connsiteX25" fmla="*/ 92231 w 1941803"/>
              <a:gd name="connsiteY25" fmla="*/ 109830 h 3427074"/>
              <a:gd name="connsiteX26" fmla="*/ 120295 w 1941803"/>
              <a:gd name="connsiteY26" fmla="*/ 98170 h 3427074"/>
              <a:gd name="connsiteX27" fmla="*/ 117519 w 1941803"/>
              <a:gd name="connsiteY27" fmla="*/ 98978 h 3427074"/>
              <a:gd name="connsiteX28" fmla="*/ 115955 w 1941803"/>
              <a:gd name="connsiteY28" fmla="*/ 99382 h 3427074"/>
              <a:gd name="connsiteX29" fmla="*/ 115128 w 1941803"/>
              <a:gd name="connsiteY29" fmla="*/ 99717 h 3427074"/>
              <a:gd name="connsiteX30" fmla="*/ 113380 w 1941803"/>
              <a:gd name="connsiteY30" fmla="*/ 100240 h 3427074"/>
              <a:gd name="connsiteX31" fmla="*/ 110705 w 1941803"/>
              <a:gd name="connsiteY31" fmla="*/ 101199 h 3427074"/>
              <a:gd name="connsiteX32" fmla="*/ 95562 w 1941803"/>
              <a:gd name="connsiteY32" fmla="*/ 107862 h 3427074"/>
              <a:gd name="connsiteX33" fmla="*/ 92382 w 1941803"/>
              <a:gd name="connsiteY33" fmla="*/ 109679 h 3427074"/>
              <a:gd name="connsiteX34" fmla="*/ 113380 w 1941803"/>
              <a:gd name="connsiteY34" fmla="*/ 100240 h 3427074"/>
              <a:gd name="connsiteX35" fmla="*/ 113835 w 1941803"/>
              <a:gd name="connsiteY35" fmla="*/ 100240 h 3427074"/>
              <a:gd name="connsiteX36" fmla="*/ 115128 w 1941803"/>
              <a:gd name="connsiteY36" fmla="*/ 99717 h 3427074"/>
              <a:gd name="connsiteX37" fmla="*/ 129078 w 1941803"/>
              <a:gd name="connsiteY37" fmla="*/ 96303 h 3427074"/>
              <a:gd name="connsiteX38" fmla="*/ 125949 w 1941803"/>
              <a:gd name="connsiteY38" fmla="*/ 96858 h 3427074"/>
              <a:gd name="connsiteX39" fmla="*/ 125242 w 1941803"/>
              <a:gd name="connsiteY39" fmla="*/ 97060 h 3427074"/>
              <a:gd name="connsiteX40" fmla="*/ 120195 w 1941803"/>
              <a:gd name="connsiteY40" fmla="*/ 98322 h 3427074"/>
              <a:gd name="connsiteX41" fmla="*/ 123475 w 1941803"/>
              <a:gd name="connsiteY41" fmla="*/ 97514 h 3427074"/>
              <a:gd name="connsiteX42" fmla="*/ 129078 w 1941803"/>
              <a:gd name="connsiteY42" fmla="*/ 96303 h 3427074"/>
              <a:gd name="connsiteX43" fmla="*/ 1047584 w 1941803"/>
              <a:gd name="connsiteY43" fmla="*/ 6305 h 3427074"/>
              <a:gd name="connsiteX44" fmla="*/ 1043647 w 1941803"/>
              <a:gd name="connsiteY44" fmla="*/ 6557 h 3427074"/>
              <a:gd name="connsiteX45" fmla="*/ 136952 w 1941803"/>
              <a:gd name="connsiteY45" fmla="*/ 73740 h 3427074"/>
              <a:gd name="connsiteX46" fmla="*/ 132410 w 1941803"/>
              <a:gd name="connsiteY46" fmla="*/ 74144 h 3427074"/>
              <a:gd name="connsiteX47" fmla="*/ 128624 w 1941803"/>
              <a:gd name="connsiteY47" fmla="*/ 74598 h 3427074"/>
              <a:gd name="connsiteX48" fmla="*/ 120245 w 1941803"/>
              <a:gd name="connsiteY48" fmla="*/ 76012 h 3427074"/>
              <a:gd name="connsiteX49" fmla="*/ 116056 w 1941803"/>
              <a:gd name="connsiteY49" fmla="*/ 76920 h 3427074"/>
              <a:gd name="connsiteX50" fmla="*/ 111917 w 1941803"/>
              <a:gd name="connsiteY50" fmla="*/ 77930 h 3427074"/>
              <a:gd name="connsiteX51" fmla="*/ 107879 w 1941803"/>
              <a:gd name="connsiteY51" fmla="*/ 79091 h 3427074"/>
              <a:gd name="connsiteX52" fmla="*/ 103891 w 1941803"/>
              <a:gd name="connsiteY52" fmla="*/ 80403 h 3427074"/>
              <a:gd name="connsiteX53" fmla="*/ 99954 w 1941803"/>
              <a:gd name="connsiteY53" fmla="*/ 81766 h 3427074"/>
              <a:gd name="connsiteX54" fmla="*/ 96421 w 1941803"/>
              <a:gd name="connsiteY54" fmla="*/ 83129 h 3427074"/>
              <a:gd name="connsiteX55" fmla="*/ 95663 w 1941803"/>
              <a:gd name="connsiteY55" fmla="*/ 83431 h 3427074"/>
              <a:gd name="connsiteX56" fmla="*/ 92382 w 1941803"/>
              <a:gd name="connsiteY56" fmla="*/ 84895 h 3427074"/>
              <a:gd name="connsiteX57" fmla="*/ 87840 w 1941803"/>
              <a:gd name="connsiteY57" fmla="*/ 87015 h 3427074"/>
              <a:gd name="connsiteX58" fmla="*/ 84811 w 1941803"/>
              <a:gd name="connsiteY58" fmla="*/ 88580 h 3427074"/>
              <a:gd name="connsiteX59" fmla="*/ 78199 w 1941803"/>
              <a:gd name="connsiteY59" fmla="*/ 92366 h 3427074"/>
              <a:gd name="connsiteX60" fmla="*/ 73908 w 1941803"/>
              <a:gd name="connsiteY60" fmla="*/ 95091 h 3427074"/>
              <a:gd name="connsiteX61" fmla="*/ 70829 w 1941803"/>
              <a:gd name="connsiteY61" fmla="*/ 97211 h 3427074"/>
              <a:gd name="connsiteX62" fmla="*/ 67498 w 1941803"/>
              <a:gd name="connsiteY62" fmla="*/ 99634 h 3427074"/>
              <a:gd name="connsiteX63" fmla="*/ 64268 w 1941803"/>
              <a:gd name="connsiteY63" fmla="*/ 102158 h 3427074"/>
              <a:gd name="connsiteX64" fmla="*/ 43371 w 1941803"/>
              <a:gd name="connsiteY64" fmla="*/ 123206 h 3427074"/>
              <a:gd name="connsiteX65" fmla="*/ 41150 w 1941803"/>
              <a:gd name="connsiteY65" fmla="*/ 126083 h 3427074"/>
              <a:gd name="connsiteX66" fmla="*/ 33376 w 1941803"/>
              <a:gd name="connsiteY66" fmla="*/ 137239 h 3427074"/>
              <a:gd name="connsiteX67" fmla="*/ 30297 w 1941803"/>
              <a:gd name="connsiteY67" fmla="*/ 142286 h 3427074"/>
              <a:gd name="connsiteX68" fmla="*/ 19445 w 1941803"/>
              <a:gd name="connsiteY68" fmla="*/ 164849 h 3427074"/>
              <a:gd name="connsiteX69" fmla="*/ 17830 w 1941803"/>
              <a:gd name="connsiteY69" fmla="*/ 169089 h 3427074"/>
              <a:gd name="connsiteX70" fmla="*/ 14801 w 1941803"/>
              <a:gd name="connsiteY70" fmla="*/ 178023 h 3427074"/>
              <a:gd name="connsiteX71" fmla="*/ 13438 w 1941803"/>
              <a:gd name="connsiteY71" fmla="*/ 182667 h 3427074"/>
              <a:gd name="connsiteX72" fmla="*/ 11319 w 1941803"/>
              <a:gd name="connsiteY72" fmla="*/ 190692 h 3427074"/>
              <a:gd name="connsiteX73" fmla="*/ 10359 w 1941803"/>
              <a:gd name="connsiteY73" fmla="*/ 194781 h 3427074"/>
              <a:gd name="connsiteX74" fmla="*/ 8845 w 1941803"/>
              <a:gd name="connsiteY74" fmla="*/ 202655 h 3427074"/>
              <a:gd name="connsiteX75" fmla="*/ 8240 w 1941803"/>
              <a:gd name="connsiteY75" fmla="*/ 206592 h 3427074"/>
              <a:gd name="connsiteX76" fmla="*/ 6473 w 1941803"/>
              <a:gd name="connsiteY76" fmla="*/ 220069 h 3427074"/>
              <a:gd name="connsiteX77" fmla="*/ 6170 w 1941803"/>
              <a:gd name="connsiteY77" fmla="*/ 223653 h 3427074"/>
              <a:gd name="connsiteX78" fmla="*/ 5514 w 1941803"/>
              <a:gd name="connsiteY78" fmla="*/ 237483 h 3427074"/>
              <a:gd name="connsiteX79" fmla="*/ 5514 w 1941803"/>
              <a:gd name="connsiteY79" fmla="*/ 242531 h 3427074"/>
              <a:gd name="connsiteX80" fmla="*/ 7381 w 1941803"/>
              <a:gd name="connsiteY80" fmla="*/ 273069 h 3427074"/>
              <a:gd name="connsiteX81" fmla="*/ 7836 w 1941803"/>
              <a:gd name="connsiteY81" fmla="*/ 276551 h 3427074"/>
              <a:gd name="connsiteX82" fmla="*/ 8593 w 1941803"/>
              <a:gd name="connsiteY82" fmla="*/ 281952 h 3427074"/>
              <a:gd name="connsiteX83" fmla="*/ 9552 w 1941803"/>
              <a:gd name="connsiteY83" fmla="*/ 287454 h 3427074"/>
              <a:gd name="connsiteX84" fmla="*/ 10511 w 1941803"/>
              <a:gd name="connsiteY84" fmla="*/ 292956 h 3427074"/>
              <a:gd name="connsiteX85" fmla="*/ 12732 w 1941803"/>
              <a:gd name="connsiteY85" fmla="*/ 303051 h 3427074"/>
              <a:gd name="connsiteX86" fmla="*/ 14297 w 1941803"/>
              <a:gd name="connsiteY86" fmla="*/ 309512 h 3427074"/>
              <a:gd name="connsiteX87" fmla="*/ 19748 w 1941803"/>
              <a:gd name="connsiteY87" fmla="*/ 330813 h 3427074"/>
              <a:gd name="connsiteX88" fmla="*/ 763659 w 1941803"/>
              <a:gd name="connsiteY88" fmla="*/ 3228117 h 3427074"/>
              <a:gd name="connsiteX89" fmla="*/ 789502 w 1941803"/>
              <a:gd name="connsiteY89" fmla="*/ 3293735 h 3427074"/>
              <a:gd name="connsiteX90" fmla="*/ 792026 w 1941803"/>
              <a:gd name="connsiteY90" fmla="*/ 3298228 h 3427074"/>
              <a:gd name="connsiteX91" fmla="*/ 794651 w 1941803"/>
              <a:gd name="connsiteY91" fmla="*/ 3302670 h 3427074"/>
              <a:gd name="connsiteX92" fmla="*/ 796670 w 1941803"/>
              <a:gd name="connsiteY92" fmla="*/ 3305951 h 3427074"/>
              <a:gd name="connsiteX93" fmla="*/ 802929 w 1941803"/>
              <a:gd name="connsiteY93" fmla="*/ 3315389 h 3427074"/>
              <a:gd name="connsiteX94" fmla="*/ 805806 w 1941803"/>
              <a:gd name="connsiteY94" fmla="*/ 3319478 h 3427074"/>
              <a:gd name="connsiteX95" fmla="*/ 809945 w 1941803"/>
              <a:gd name="connsiteY95" fmla="*/ 3325030 h 3427074"/>
              <a:gd name="connsiteX96" fmla="*/ 812822 w 1941803"/>
              <a:gd name="connsiteY96" fmla="*/ 3328665 h 3427074"/>
              <a:gd name="connsiteX97" fmla="*/ 815901 w 1941803"/>
              <a:gd name="connsiteY97" fmla="*/ 3332400 h 3427074"/>
              <a:gd name="connsiteX98" fmla="*/ 824785 w 1941803"/>
              <a:gd name="connsiteY98" fmla="*/ 3342495 h 3427074"/>
              <a:gd name="connsiteX99" fmla="*/ 827763 w 1941803"/>
              <a:gd name="connsiteY99" fmla="*/ 3345524 h 3427074"/>
              <a:gd name="connsiteX100" fmla="*/ 831094 w 1941803"/>
              <a:gd name="connsiteY100" fmla="*/ 3348855 h 3427074"/>
              <a:gd name="connsiteX101" fmla="*/ 834476 w 1941803"/>
              <a:gd name="connsiteY101" fmla="*/ 3352085 h 3427074"/>
              <a:gd name="connsiteX102" fmla="*/ 837908 w 1941803"/>
              <a:gd name="connsiteY102" fmla="*/ 3355215 h 3427074"/>
              <a:gd name="connsiteX103" fmla="*/ 841441 w 1941803"/>
              <a:gd name="connsiteY103" fmla="*/ 3358244 h 3427074"/>
              <a:gd name="connsiteX104" fmla="*/ 848559 w 1941803"/>
              <a:gd name="connsiteY104" fmla="*/ 3363998 h 3427074"/>
              <a:gd name="connsiteX105" fmla="*/ 859865 w 1941803"/>
              <a:gd name="connsiteY105" fmla="*/ 3372124 h 3427074"/>
              <a:gd name="connsiteX106" fmla="*/ 863297 w 1941803"/>
              <a:gd name="connsiteY106" fmla="*/ 3374295 h 3427074"/>
              <a:gd name="connsiteX107" fmla="*/ 871273 w 1941803"/>
              <a:gd name="connsiteY107" fmla="*/ 3379040 h 3427074"/>
              <a:gd name="connsiteX108" fmla="*/ 874755 w 1941803"/>
              <a:gd name="connsiteY108" fmla="*/ 3380857 h 3427074"/>
              <a:gd name="connsiteX109" fmla="*/ 886466 w 1941803"/>
              <a:gd name="connsiteY109" fmla="*/ 3386409 h 3427074"/>
              <a:gd name="connsiteX110" fmla="*/ 890453 w 1941803"/>
              <a:gd name="connsiteY110" fmla="*/ 3388075 h 3427074"/>
              <a:gd name="connsiteX111" fmla="*/ 898428 w 1941803"/>
              <a:gd name="connsiteY111" fmla="*/ 3390952 h 3427074"/>
              <a:gd name="connsiteX112" fmla="*/ 902416 w 1941803"/>
              <a:gd name="connsiteY112" fmla="*/ 3392214 h 3427074"/>
              <a:gd name="connsiteX113" fmla="*/ 915338 w 1941803"/>
              <a:gd name="connsiteY113" fmla="*/ 3395494 h 3427074"/>
              <a:gd name="connsiteX114" fmla="*/ 918770 w 1941803"/>
              <a:gd name="connsiteY114" fmla="*/ 3396151 h 3427074"/>
              <a:gd name="connsiteX115" fmla="*/ 922859 w 1941803"/>
              <a:gd name="connsiteY115" fmla="*/ 3396857 h 3427074"/>
              <a:gd name="connsiteX116" fmla="*/ 926998 w 1941803"/>
              <a:gd name="connsiteY116" fmla="*/ 3397362 h 3427074"/>
              <a:gd name="connsiteX117" fmla="*/ 936184 w 1941803"/>
              <a:gd name="connsiteY117" fmla="*/ 3398170 h 3427074"/>
              <a:gd name="connsiteX118" fmla="*/ 939415 w 1941803"/>
              <a:gd name="connsiteY118" fmla="*/ 3398170 h 3427074"/>
              <a:gd name="connsiteX119" fmla="*/ 951478 w 1941803"/>
              <a:gd name="connsiteY119" fmla="*/ 3398170 h 3427074"/>
              <a:gd name="connsiteX120" fmla="*/ 955718 w 1941803"/>
              <a:gd name="connsiteY120" fmla="*/ 3397867 h 3427074"/>
              <a:gd name="connsiteX121" fmla="*/ 960160 w 1941803"/>
              <a:gd name="connsiteY121" fmla="*/ 3397362 h 3427074"/>
              <a:gd name="connsiteX122" fmla="*/ 963937 w 1941803"/>
              <a:gd name="connsiteY122" fmla="*/ 3396756 h 3427074"/>
              <a:gd name="connsiteX123" fmla="*/ 964804 w 1941803"/>
              <a:gd name="connsiteY123" fmla="*/ 3396756 h 3427074"/>
              <a:gd name="connsiteX124" fmla="*/ 968590 w 1941803"/>
              <a:gd name="connsiteY124" fmla="*/ 3396151 h 3427074"/>
              <a:gd name="connsiteX125" fmla="*/ 969145 w 1941803"/>
              <a:gd name="connsiteY125" fmla="*/ 3396151 h 3427074"/>
              <a:gd name="connsiteX126" fmla="*/ 971265 w 1941803"/>
              <a:gd name="connsiteY126" fmla="*/ 3395747 h 3427074"/>
              <a:gd name="connsiteX127" fmla="*/ 971013 w 1941803"/>
              <a:gd name="connsiteY127" fmla="*/ 3395747 h 3427074"/>
              <a:gd name="connsiteX128" fmla="*/ 970659 w 1941803"/>
              <a:gd name="connsiteY128" fmla="*/ 3395747 h 3427074"/>
              <a:gd name="connsiteX129" fmla="*/ 969902 w 1941803"/>
              <a:gd name="connsiteY129" fmla="*/ 3395747 h 3427074"/>
              <a:gd name="connsiteX130" fmla="*/ 968337 w 1941803"/>
              <a:gd name="connsiteY130" fmla="*/ 3396050 h 3427074"/>
              <a:gd name="connsiteX131" fmla="*/ 963937 w 1941803"/>
              <a:gd name="connsiteY131" fmla="*/ 3396756 h 3427074"/>
              <a:gd name="connsiteX132" fmla="*/ 963593 w 1941803"/>
              <a:gd name="connsiteY132" fmla="*/ 3396756 h 3427074"/>
              <a:gd name="connsiteX133" fmla="*/ 961725 w 1941803"/>
              <a:gd name="connsiteY133" fmla="*/ 3396756 h 3427074"/>
              <a:gd name="connsiteX134" fmla="*/ 958696 w 1941803"/>
              <a:gd name="connsiteY134" fmla="*/ 3397059 h 3427074"/>
              <a:gd name="connsiteX135" fmla="*/ 956930 w 1941803"/>
              <a:gd name="connsiteY135" fmla="*/ 3397059 h 3427074"/>
              <a:gd name="connsiteX136" fmla="*/ 956324 w 1941803"/>
              <a:gd name="connsiteY136" fmla="*/ 3397059 h 3427074"/>
              <a:gd name="connsiteX137" fmla="*/ 954759 w 1941803"/>
              <a:gd name="connsiteY137" fmla="*/ 3397059 h 3427074"/>
              <a:gd name="connsiteX138" fmla="*/ 953901 w 1941803"/>
              <a:gd name="connsiteY138" fmla="*/ 3397059 h 3427074"/>
              <a:gd name="connsiteX139" fmla="*/ 952387 w 1941803"/>
              <a:gd name="connsiteY139" fmla="*/ 3397059 h 3427074"/>
              <a:gd name="connsiteX140" fmla="*/ 950873 w 1941803"/>
              <a:gd name="connsiteY140" fmla="*/ 3397059 h 3427074"/>
              <a:gd name="connsiteX141" fmla="*/ 949510 w 1941803"/>
              <a:gd name="connsiteY141" fmla="*/ 3397059 h 3427074"/>
              <a:gd name="connsiteX142" fmla="*/ 947289 w 1941803"/>
              <a:gd name="connsiteY142" fmla="*/ 3397059 h 3427074"/>
              <a:gd name="connsiteX143" fmla="*/ 943604 w 1941803"/>
              <a:gd name="connsiteY143" fmla="*/ 3397059 h 3427074"/>
              <a:gd name="connsiteX144" fmla="*/ 940727 w 1941803"/>
              <a:gd name="connsiteY144" fmla="*/ 3397059 h 3427074"/>
              <a:gd name="connsiteX145" fmla="*/ 938860 w 1941803"/>
              <a:gd name="connsiteY145" fmla="*/ 3397059 h 3427074"/>
              <a:gd name="connsiteX146" fmla="*/ 937699 w 1941803"/>
              <a:gd name="connsiteY146" fmla="*/ 3397059 h 3427074"/>
              <a:gd name="connsiteX147" fmla="*/ 936639 w 1941803"/>
              <a:gd name="connsiteY147" fmla="*/ 3397059 h 3427074"/>
              <a:gd name="connsiteX148" fmla="*/ 935932 w 1941803"/>
              <a:gd name="connsiteY148" fmla="*/ 3397059 h 3427074"/>
              <a:gd name="connsiteX149" fmla="*/ 934266 w 1941803"/>
              <a:gd name="connsiteY149" fmla="*/ 3397059 h 3427074"/>
              <a:gd name="connsiteX150" fmla="*/ 933610 w 1941803"/>
              <a:gd name="connsiteY150" fmla="*/ 3397059 h 3427074"/>
              <a:gd name="connsiteX151" fmla="*/ 933105 w 1941803"/>
              <a:gd name="connsiteY151" fmla="*/ 3397059 h 3427074"/>
              <a:gd name="connsiteX152" fmla="*/ 923616 w 1941803"/>
              <a:gd name="connsiteY152" fmla="*/ 3395646 h 3427074"/>
              <a:gd name="connsiteX153" fmla="*/ 922657 w 1941803"/>
              <a:gd name="connsiteY153" fmla="*/ 3395646 h 3427074"/>
              <a:gd name="connsiteX154" fmla="*/ 922051 w 1941803"/>
              <a:gd name="connsiteY154" fmla="*/ 3395646 h 3427074"/>
              <a:gd name="connsiteX155" fmla="*/ 920032 w 1941803"/>
              <a:gd name="connsiteY155" fmla="*/ 3395191 h 3427074"/>
              <a:gd name="connsiteX156" fmla="*/ 919224 w 1941803"/>
              <a:gd name="connsiteY156" fmla="*/ 3395191 h 3427074"/>
              <a:gd name="connsiteX157" fmla="*/ 915792 w 1941803"/>
              <a:gd name="connsiteY157" fmla="*/ 3394384 h 3427074"/>
              <a:gd name="connsiteX158" fmla="*/ 909281 w 1941803"/>
              <a:gd name="connsiteY158" fmla="*/ 3392516 h 3427074"/>
              <a:gd name="connsiteX159" fmla="*/ 908928 w 1941803"/>
              <a:gd name="connsiteY159" fmla="*/ 3392516 h 3427074"/>
              <a:gd name="connsiteX160" fmla="*/ 902265 w 1941803"/>
              <a:gd name="connsiteY160" fmla="*/ 3390194 h 3427074"/>
              <a:gd name="connsiteX161" fmla="*/ 895905 w 1941803"/>
              <a:gd name="connsiteY161" fmla="*/ 3387721 h 3427074"/>
              <a:gd name="connsiteX162" fmla="*/ 895450 w 1941803"/>
              <a:gd name="connsiteY162" fmla="*/ 3387721 h 3427074"/>
              <a:gd name="connsiteX163" fmla="*/ 885355 w 1941803"/>
              <a:gd name="connsiteY163" fmla="*/ 3382674 h 3427074"/>
              <a:gd name="connsiteX164" fmla="*/ 883993 w 1941803"/>
              <a:gd name="connsiteY164" fmla="*/ 3382017 h 3427074"/>
              <a:gd name="connsiteX165" fmla="*/ 883437 w 1941803"/>
              <a:gd name="connsiteY165" fmla="*/ 3381715 h 3427074"/>
              <a:gd name="connsiteX166" fmla="*/ 882731 w 1941803"/>
              <a:gd name="connsiteY166" fmla="*/ 3381311 h 3427074"/>
              <a:gd name="connsiteX167" fmla="*/ 881973 w 1941803"/>
              <a:gd name="connsiteY167" fmla="*/ 3380857 h 3427074"/>
              <a:gd name="connsiteX168" fmla="*/ 877229 w 1941803"/>
              <a:gd name="connsiteY168" fmla="*/ 3378131 h 3427074"/>
              <a:gd name="connsiteX169" fmla="*/ 872534 w 1941803"/>
              <a:gd name="connsiteY169" fmla="*/ 3375153 h 3427074"/>
              <a:gd name="connsiteX170" fmla="*/ 850275 w 1941803"/>
              <a:gd name="connsiteY170" fmla="*/ 3357840 h 3427074"/>
              <a:gd name="connsiteX171" fmla="*/ 848760 w 1941803"/>
              <a:gd name="connsiteY171" fmla="*/ 3356426 h 3427074"/>
              <a:gd name="connsiteX172" fmla="*/ 847297 w 1941803"/>
              <a:gd name="connsiteY172" fmla="*/ 3355013 h 3427074"/>
              <a:gd name="connsiteX173" fmla="*/ 835940 w 1941803"/>
              <a:gd name="connsiteY173" fmla="*/ 3343202 h 3427074"/>
              <a:gd name="connsiteX174" fmla="*/ 828772 w 1941803"/>
              <a:gd name="connsiteY174" fmla="*/ 3334671 h 3427074"/>
              <a:gd name="connsiteX175" fmla="*/ 826248 w 1941803"/>
              <a:gd name="connsiteY175" fmla="*/ 3331390 h 3427074"/>
              <a:gd name="connsiteX176" fmla="*/ 825340 w 1941803"/>
              <a:gd name="connsiteY176" fmla="*/ 3330229 h 3427074"/>
              <a:gd name="connsiteX177" fmla="*/ 822311 w 1941803"/>
              <a:gd name="connsiteY177" fmla="*/ 3326090 h 3427074"/>
              <a:gd name="connsiteX178" fmla="*/ 821150 w 1941803"/>
              <a:gd name="connsiteY178" fmla="*/ 3324475 h 3427074"/>
              <a:gd name="connsiteX179" fmla="*/ 819888 w 1941803"/>
              <a:gd name="connsiteY179" fmla="*/ 3322608 h 3427074"/>
              <a:gd name="connsiteX180" fmla="*/ 818727 w 1941803"/>
              <a:gd name="connsiteY180" fmla="*/ 3320942 h 3427074"/>
              <a:gd name="connsiteX181" fmla="*/ 816708 w 1941803"/>
              <a:gd name="connsiteY181" fmla="*/ 3317863 h 3427074"/>
              <a:gd name="connsiteX182" fmla="*/ 816153 w 1941803"/>
              <a:gd name="connsiteY182" fmla="*/ 3316904 h 3427074"/>
              <a:gd name="connsiteX183" fmla="*/ 814740 w 1941803"/>
              <a:gd name="connsiteY183" fmla="*/ 3314733 h 3427074"/>
              <a:gd name="connsiteX184" fmla="*/ 812519 w 1941803"/>
              <a:gd name="connsiteY184" fmla="*/ 3311099 h 3427074"/>
              <a:gd name="connsiteX185" fmla="*/ 812266 w 1941803"/>
              <a:gd name="connsiteY185" fmla="*/ 3310645 h 3427074"/>
              <a:gd name="connsiteX186" fmla="*/ 810096 w 1941803"/>
              <a:gd name="connsiteY186" fmla="*/ 3306910 h 3427074"/>
              <a:gd name="connsiteX187" fmla="*/ 807875 w 1941803"/>
              <a:gd name="connsiteY187" fmla="*/ 3302922 h 3427074"/>
              <a:gd name="connsiteX188" fmla="*/ 805654 w 1941803"/>
              <a:gd name="connsiteY188" fmla="*/ 3298783 h 3427074"/>
              <a:gd name="connsiteX189" fmla="*/ 803585 w 1941803"/>
              <a:gd name="connsiteY189" fmla="*/ 3294644 h 3427074"/>
              <a:gd name="connsiteX190" fmla="*/ 802575 w 1941803"/>
              <a:gd name="connsiteY190" fmla="*/ 3292575 h 3427074"/>
              <a:gd name="connsiteX191" fmla="*/ 801515 w 1941803"/>
              <a:gd name="connsiteY191" fmla="*/ 3290404 h 3427074"/>
              <a:gd name="connsiteX192" fmla="*/ 800253 w 1941803"/>
              <a:gd name="connsiteY192" fmla="*/ 3287678 h 3427074"/>
              <a:gd name="connsiteX193" fmla="*/ 798840 w 1941803"/>
              <a:gd name="connsiteY193" fmla="*/ 3284448 h 3427074"/>
              <a:gd name="connsiteX194" fmla="*/ 797275 w 1941803"/>
              <a:gd name="connsiteY194" fmla="*/ 3280814 h 3427074"/>
              <a:gd name="connsiteX195" fmla="*/ 797023 w 1941803"/>
              <a:gd name="connsiteY195" fmla="*/ 3280259 h 3427074"/>
              <a:gd name="connsiteX196" fmla="*/ 794802 w 1941803"/>
              <a:gd name="connsiteY196" fmla="*/ 3274757 h 3427074"/>
              <a:gd name="connsiteX197" fmla="*/ 792127 w 1941803"/>
              <a:gd name="connsiteY197" fmla="*/ 3267488 h 3427074"/>
              <a:gd name="connsiteX198" fmla="*/ 789704 w 1941803"/>
              <a:gd name="connsiteY198" fmla="*/ 3260169 h 3427074"/>
              <a:gd name="connsiteX199" fmla="*/ 787836 w 1941803"/>
              <a:gd name="connsiteY199" fmla="*/ 3254112 h 3427074"/>
              <a:gd name="connsiteX200" fmla="*/ 787331 w 1941803"/>
              <a:gd name="connsiteY200" fmla="*/ 3252396 h 3427074"/>
              <a:gd name="connsiteX201" fmla="*/ 785262 w 1941803"/>
              <a:gd name="connsiteY201" fmla="*/ 3244926 h 3427074"/>
              <a:gd name="connsiteX202" fmla="*/ 32417 w 1941803"/>
              <a:gd name="connsiteY202" fmla="*/ 307089 h 3427074"/>
              <a:gd name="connsiteX203" fmla="*/ 28733 w 1941803"/>
              <a:gd name="connsiteY203" fmla="*/ 290331 h 3427074"/>
              <a:gd name="connsiteX204" fmla="*/ 24493 w 1941803"/>
              <a:gd name="connsiteY204" fmla="*/ 249244 h 3427074"/>
              <a:gd name="connsiteX205" fmla="*/ 24493 w 1941803"/>
              <a:gd name="connsiteY205" fmla="*/ 248790 h 3427074"/>
              <a:gd name="connsiteX206" fmla="*/ 24493 w 1941803"/>
              <a:gd name="connsiteY206" fmla="*/ 244247 h 3427074"/>
              <a:gd name="connsiteX207" fmla="*/ 24493 w 1941803"/>
              <a:gd name="connsiteY207" fmla="*/ 241269 h 3427074"/>
              <a:gd name="connsiteX208" fmla="*/ 24796 w 1941803"/>
              <a:gd name="connsiteY208" fmla="*/ 233294 h 3427074"/>
              <a:gd name="connsiteX209" fmla="*/ 25401 w 1941803"/>
              <a:gd name="connsiteY209" fmla="*/ 225621 h 3427074"/>
              <a:gd name="connsiteX210" fmla="*/ 25805 w 1941803"/>
              <a:gd name="connsiteY210" fmla="*/ 221785 h 3427074"/>
              <a:gd name="connsiteX211" fmla="*/ 26259 w 1941803"/>
              <a:gd name="connsiteY211" fmla="*/ 218000 h 3427074"/>
              <a:gd name="connsiteX212" fmla="*/ 26259 w 1941803"/>
              <a:gd name="connsiteY212" fmla="*/ 216940 h 3427074"/>
              <a:gd name="connsiteX213" fmla="*/ 26663 w 1941803"/>
              <a:gd name="connsiteY213" fmla="*/ 214214 h 3427074"/>
              <a:gd name="connsiteX214" fmla="*/ 27016 w 1941803"/>
              <a:gd name="connsiteY214" fmla="*/ 212144 h 3427074"/>
              <a:gd name="connsiteX215" fmla="*/ 27016 w 1941803"/>
              <a:gd name="connsiteY215" fmla="*/ 210681 h 3427074"/>
              <a:gd name="connsiteX216" fmla="*/ 27723 w 1941803"/>
              <a:gd name="connsiteY216" fmla="*/ 206996 h 3427074"/>
              <a:gd name="connsiteX217" fmla="*/ 30146 w 1941803"/>
              <a:gd name="connsiteY217" fmla="*/ 196194 h 3427074"/>
              <a:gd name="connsiteX218" fmla="*/ 31004 w 1941803"/>
              <a:gd name="connsiteY218" fmla="*/ 192863 h 3427074"/>
              <a:gd name="connsiteX219" fmla="*/ 31509 w 1941803"/>
              <a:gd name="connsiteY219" fmla="*/ 191248 h 3427074"/>
              <a:gd name="connsiteX220" fmla="*/ 32064 w 1941803"/>
              <a:gd name="connsiteY220" fmla="*/ 189228 h 3427074"/>
              <a:gd name="connsiteX221" fmla="*/ 33124 w 1941803"/>
              <a:gd name="connsiteY221" fmla="*/ 185847 h 3427074"/>
              <a:gd name="connsiteX222" fmla="*/ 35395 w 1941803"/>
              <a:gd name="connsiteY222" fmla="*/ 179285 h 3427074"/>
              <a:gd name="connsiteX223" fmla="*/ 36708 w 1941803"/>
              <a:gd name="connsiteY223" fmla="*/ 175852 h 3427074"/>
              <a:gd name="connsiteX224" fmla="*/ 38071 w 1941803"/>
              <a:gd name="connsiteY224" fmla="*/ 172622 h 3427074"/>
              <a:gd name="connsiteX225" fmla="*/ 38777 w 1941803"/>
              <a:gd name="connsiteY225" fmla="*/ 170956 h 3427074"/>
              <a:gd name="connsiteX226" fmla="*/ 40191 w 1941803"/>
              <a:gd name="connsiteY226" fmla="*/ 167726 h 3427074"/>
              <a:gd name="connsiteX227" fmla="*/ 41251 w 1941803"/>
              <a:gd name="connsiteY227" fmla="*/ 165454 h 3427074"/>
              <a:gd name="connsiteX228" fmla="*/ 42260 w 1941803"/>
              <a:gd name="connsiteY228" fmla="*/ 163536 h 3427074"/>
              <a:gd name="connsiteX229" fmla="*/ 42613 w 1941803"/>
              <a:gd name="connsiteY229" fmla="*/ 162729 h 3427074"/>
              <a:gd name="connsiteX230" fmla="*/ 43976 w 1941803"/>
              <a:gd name="connsiteY230" fmla="*/ 160205 h 3427074"/>
              <a:gd name="connsiteX231" fmla="*/ 44279 w 1941803"/>
              <a:gd name="connsiteY231" fmla="*/ 159599 h 3427074"/>
              <a:gd name="connsiteX232" fmla="*/ 46803 w 1941803"/>
              <a:gd name="connsiteY232" fmla="*/ 155157 h 3427074"/>
              <a:gd name="connsiteX233" fmla="*/ 47712 w 1941803"/>
              <a:gd name="connsiteY233" fmla="*/ 153542 h 3427074"/>
              <a:gd name="connsiteX234" fmla="*/ 48418 w 1941803"/>
              <a:gd name="connsiteY234" fmla="*/ 152432 h 3427074"/>
              <a:gd name="connsiteX235" fmla="*/ 49377 w 1941803"/>
              <a:gd name="connsiteY235" fmla="*/ 150867 h 3427074"/>
              <a:gd name="connsiteX236" fmla="*/ 50942 w 1941803"/>
              <a:gd name="connsiteY236" fmla="*/ 148495 h 3427074"/>
              <a:gd name="connsiteX237" fmla="*/ 52103 w 1941803"/>
              <a:gd name="connsiteY237" fmla="*/ 146728 h 3427074"/>
              <a:gd name="connsiteX238" fmla="*/ 54071 w 1941803"/>
              <a:gd name="connsiteY238" fmla="*/ 143952 h 3427074"/>
              <a:gd name="connsiteX239" fmla="*/ 55182 w 1941803"/>
              <a:gd name="connsiteY239" fmla="*/ 142488 h 3427074"/>
              <a:gd name="connsiteX240" fmla="*/ 56494 w 1941803"/>
              <a:gd name="connsiteY240" fmla="*/ 140671 h 3427074"/>
              <a:gd name="connsiteX241" fmla="*/ 58109 w 1941803"/>
              <a:gd name="connsiteY241" fmla="*/ 138601 h 3427074"/>
              <a:gd name="connsiteX242" fmla="*/ 59674 w 1941803"/>
              <a:gd name="connsiteY242" fmla="*/ 136683 h 3427074"/>
              <a:gd name="connsiteX243" fmla="*/ 60229 w 1941803"/>
              <a:gd name="connsiteY243" fmla="*/ 136027 h 3427074"/>
              <a:gd name="connsiteX244" fmla="*/ 61895 w 1941803"/>
              <a:gd name="connsiteY244" fmla="*/ 134059 h 3427074"/>
              <a:gd name="connsiteX245" fmla="*/ 63813 w 1941803"/>
              <a:gd name="connsiteY245" fmla="*/ 131939 h 3427074"/>
              <a:gd name="connsiteX246" fmla="*/ 64621 w 1941803"/>
              <a:gd name="connsiteY246" fmla="*/ 131081 h 3427074"/>
              <a:gd name="connsiteX247" fmla="*/ 66438 w 1941803"/>
              <a:gd name="connsiteY247" fmla="*/ 129162 h 3427074"/>
              <a:gd name="connsiteX248" fmla="*/ 66842 w 1941803"/>
              <a:gd name="connsiteY248" fmla="*/ 128759 h 3427074"/>
              <a:gd name="connsiteX249" fmla="*/ 69265 w 1941803"/>
              <a:gd name="connsiteY249" fmla="*/ 126386 h 3427074"/>
              <a:gd name="connsiteX250" fmla="*/ 73807 w 1941803"/>
              <a:gd name="connsiteY250" fmla="*/ 122247 h 3427074"/>
              <a:gd name="connsiteX251" fmla="*/ 74110 w 1941803"/>
              <a:gd name="connsiteY251" fmla="*/ 121995 h 3427074"/>
              <a:gd name="connsiteX252" fmla="*/ 81581 w 1941803"/>
              <a:gd name="connsiteY252" fmla="*/ 115988 h 3427074"/>
              <a:gd name="connsiteX253" fmla="*/ 83953 w 1941803"/>
              <a:gd name="connsiteY253" fmla="*/ 114323 h 3427074"/>
              <a:gd name="connsiteX254" fmla="*/ 86830 w 1941803"/>
              <a:gd name="connsiteY254" fmla="*/ 112405 h 3427074"/>
              <a:gd name="connsiteX255" fmla="*/ 89505 w 1941803"/>
              <a:gd name="connsiteY255" fmla="*/ 110789 h 3427074"/>
              <a:gd name="connsiteX256" fmla="*/ 89859 w 1941803"/>
              <a:gd name="connsiteY256" fmla="*/ 110537 h 3427074"/>
              <a:gd name="connsiteX257" fmla="*/ 92029 w 1941803"/>
              <a:gd name="connsiteY257" fmla="*/ 109325 h 3427074"/>
              <a:gd name="connsiteX258" fmla="*/ 113027 w 1941803"/>
              <a:gd name="connsiteY258" fmla="*/ 99887 h 3427074"/>
              <a:gd name="connsiteX259" fmla="*/ 113481 w 1941803"/>
              <a:gd name="connsiteY259" fmla="*/ 99887 h 3427074"/>
              <a:gd name="connsiteX260" fmla="*/ 115601 w 1941803"/>
              <a:gd name="connsiteY260" fmla="*/ 99180 h 3427074"/>
              <a:gd name="connsiteX261" fmla="*/ 117166 w 1941803"/>
              <a:gd name="connsiteY261" fmla="*/ 98776 h 3427074"/>
              <a:gd name="connsiteX262" fmla="*/ 119942 w 1941803"/>
              <a:gd name="connsiteY262" fmla="*/ 97968 h 3427074"/>
              <a:gd name="connsiteX263" fmla="*/ 124990 w 1941803"/>
              <a:gd name="connsiteY263" fmla="*/ 96707 h 3427074"/>
              <a:gd name="connsiteX264" fmla="*/ 125797 w 1941803"/>
              <a:gd name="connsiteY264" fmla="*/ 96707 h 3427074"/>
              <a:gd name="connsiteX265" fmla="*/ 128927 w 1941803"/>
              <a:gd name="connsiteY265" fmla="*/ 96151 h 3427074"/>
              <a:gd name="connsiteX266" fmla="*/ 130794 w 1941803"/>
              <a:gd name="connsiteY266" fmla="*/ 95798 h 3427074"/>
              <a:gd name="connsiteX267" fmla="*/ 134328 w 1941803"/>
              <a:gd name="connsiteY267" fmla="*/ 95293 h 3427074"/>
              <a:gd name="connsiteX268" fmla="*/ 142505 w 1941803"/>
              <a:gd name="connsiteY268" fmla="*/ 94385 h 3427074"/>
              <a:gd name="connsiteX269" fmla="*/ 1048947 w 1941803"/>
              <a:gd name="connsiteY269" fmla="*/ 25435 h 3427074"/>
              <a:gd name="connsiteX270" fmla="*/ 1056064 w 1941803"/>
              <a:gd name="connsiteY270" fmla="*/ 25435 h 3427074"/>
              <a:gd name="connsiteX271" fmla="*/ 1059648 w 1941803"/>
              <a:gd name="connsiteY271" fmla="*/ 25435 h 3427074"/>
              <a:gd name="connsiteX272" fmla="*/ 1232376 w 1941803"/>
              <a:gd name="connsiteY272" fmla="*/ 197607 h 3427074"/>
              <a:gd name="connsiteX273" fmla="*/ 1913040 w 1941803"/>
              <a:gd name="connsiteY273" fmla="*/ 2857575 h 3427074"/>
              <a:gd name="connsiteX274" fmla="*/ 1920914 w 1941803"/>
              <a:gd name="connsiteY274" fmla="*/ 2907294 h 3427074"/>
              <a:gd name="connsiteX275" fmla="*/ 1920914 w 1941803"/>
              <a:gd name="connsiteY275" fmla="*/ 2907798 h 3427074"/>
              <a:gd name="connsiteX276" fmla="*/ 1920914 w 1941803"/>
              <a:gd name="connsiteY276" fmla="*/ 2911685 h 3427074"/>
              <a:gd name="connsiteX277" fmla="*/ 1920914 w 1941803"/>
              <a:gd name="connsiteY277" fmla="*/ 2915117 h 3427074"/>
              <a:gd name="connsiteX278" fmla="*/ 1920914 w 1941803"/>
              <a:gd name="connsiteY278" fmla="*/ 2915521 h 3427074"/>
              <a:gd name="connsiteX279" fmla="*/ 1920914 w 1941803"/>
              <a:gd name="connsiteY279" fmla="*/ 2918701 h 3427074"/>
              <a:gd name="connsiteX280" fmla="*/ 1920914 w 1941803"/>
              <a:gd name="connsiteY280" fmla="*/ 2919357 h 3427074"/>
              <a:gd name="connsiteX281" fmla="*/ 1920914 w 1941803"/>
              <a:gd name="connsiteY281" fmla="*/ 2920064 h 3427074"/>
              <a:gd name="connsiteX282" fmla="*/ 1920914 w 1941803"/>
              <a:gd name="connsiteY282" fmla="*/ 2922436 h 3427074"/>
              <a:gd name="connsiteX283" fmla="*/ 1920914 w 1941803"/>
              <a:gd name="connsiteY283" fmla="*/ 2924456 h 3427074"/>
              <a:gd name="connsiteX284" fmla="*/ 1920914 w 1941803"/>
              <a:gd name="connsiteY284" fmla="*/ 2928090 h 3427074"/>
              <a:gd name="connsiteX285" fmla="*/ 1920914 w 1941803"/>
              <a:gd name="connsiteY285" fmla="*/ 2930210 h 3427074"/>
              <a:gd name="connsiteX286" fmla="*/ 1920914 w 1941803"/>
              <a:gd name="connsiteY286" fmla="*/ 2931169 h 3427074"/>
              <a:gd name="connsiteX287" fmla="*/ 1920914 w 1941803"/>
              <a:gd name="connsiteY287" fmla="*/ 2934651 h 3427074"/>
              <a:gd name="connsiteX288" fmla="*/ 1920914 w 1941803"/>
              <a:gd name="connsiteY288" fmla="*/ 2938134 h 3427074"/>
              <a:gd name="connsiteX289" fmla="*/ 1920561 w 1941803"/>
              <a:gd name="connsiteY289" fmla="*/ 2943687 h 3427074"/>
              <a:gd name="connsiteX290" fmla="*/ 1920561 w 1941803"/>
              <a:gd name="connsiteY290" fmla="*/ 2945706 h 3427074"/>
              <a:gd name="connsiteX291" fmla="*/ 1920561 w 1941803"/>
              <a:gd name="connsiteY291" fmla="*/ 2946715 h 3427074"/>
              <a:gd name="connsiteX292" fmla="*/ 1920561 w 1941803"/>
              <a:gd name="connsiteY292" fmla="*/ 2949289 h 3427074"/>
              <a:gd name="connsiteX293" fmla="*/ 1920561 w 1941803"/>
              <a:gd name="connsiteY293" fmla="*/ 2950400 h 3427074"/>
              <a:gd name="connsiteX294" fmla="*/ 1920157 w 1941803"/>
              <a:gd name="connsiteY294" fmla="*/ 2954085 h 3427074"/>
              <a:gd name="connsiteX295" fmla="*/ 1920157 w 1941803"/>
              <a:gd name="connsiteY295" fmla="*/ 2956205 h 3427074"/>
              <a:gd name="connsiteX296" fmla="*/ 1919652 w 1941803"/>
              <a:gd name="connsiteY296" fmla="*/ 2959788 h 3427074"/>
              <a:gd name="connsiteX297" fmla="*/ 1919400 w 1941803"/>
              <a:gd name="connsiteY297" fmla="*/ 2961353 h 3427074"/>
              <a:gd name="connsiteX298" fmla="*/ 1919097 w 1941803"/>
              <a:gd name="connsiteY298" fmla="*/ 2963271 h 3427074"/>
              <a:gd name="connsiteX299" fmla="*/ 1919097 w 1941803"/>
              <a:gd name="connsiteY299" fmla="*/ 2963978 h 3427074"/>
              <a:gd name="connsiteX300" fmla="*/ 1919097 w 1941803"/>
              <a:gd name="connsiteY300" fmla="*/ 2964937 h 3427074"/>
              <a:gd name="connsiteX301" fmla="*/ 1918693 w 1941803"/>
              <a:gd name="connsiteY301" fmla="*/ 2967158 h 3427074"/>
              <a:gd name="connsiteX302" fmla="*/ 1918087 w 1941803"/>
              <a:gd name="connsiteY302" fmla="*/ 2970237 h 3427074"/>
              <a:gd name="connsiteX303" fmla="*/ 1915412 w 1941803"/>
              <a:gd name="connsiteY303" fmla="*/ 2982503 h 3427074"/>
              <a:gd name="connsiteX304" fmla="*/ 1914958 w 1941803"/>
              <a:gd name="connsiteY304" fmla="*/ 2984269 h 3427074"/>
              <a:gd name="connsiteX305" fmla="*/ 1914201 w 1941803"/>
              <a:gd name="connsiteY305" fmla="*/ 2987197 h 3427074"/>
              <a:gd name="connsiteX306" fmla="*/ 1913646 w 1941803"/>
              <a:gd name="connsiteY306" fmla="*/ 2989064 h 3427074"/>
              <a:gd name="connsiteX307" fmla="*/ 1895172 w 1941803"/>
              <a:gd name="connsiteY307" fmla="*/ 3032625 h 3427074"/>
              <a:gd name="connsiteX308" fmla="*/ 1893607 w 1941803"/>
              <a:gd name="connsiteY308" fmla="*/ 3035300 h 3427074"/>
              <a:gd name="connsiteX309" fmla="*/ 1886389 w 1941803"/>
              <a:gd name="connsiteY309" fmla="*/ 3045900 h 3427074"/>
              <a:gd name="connsiteX310" fmla="*/ 1886036 w 1941803"/>
              <a:gd name="connsiteY310" fmla="*/ 3046455 h 3427074"/>
              <a:gd name="connsiteX311" fmla="*/ 1885581 w 1941803"/>
              <a:gd name="connsiteY311" fmla="*/ 3047010 h 3427074"/>
              <a:gd name="connsiteX312" fmla="*/ 1884673 w 1941803"/>
              <a:gd name="connsiteY312" fmla="*/ 3048222 h 3427074"/>
              <a:gd name="connsiteX313" fmla="*/ 1882957 w 1941803"/>
              <a:gd name="connsiteY313" fmla="*/ 3050392 h 3427074"/>
              <a:gd name="connsiteX314" fmla="*/ 1882603 w 1941803"/>
              <a:gd name="connsiteY314" fmla="*/ 3050796 h 3427074"/>
              <a:gd name="connsiteX315" fmla="*/ 1881492 w 1941803"/>
              <a:gd name="connsiteY315" fmla="*/ 3052145 h 3427074"/>
              <a:gd name="connsiteX316" fmla="*/ 1858221 w 1941803"/>
              <a:gd name="connsiteY316" fmla="*/ 3073764 h 3427074"/>
              <a:gd name="connsiteX317" fmla="*/ 1852671 w 1941803"/>
              <a:gd name="connsiteY317" fmla="*/ 3077447 h 3427074"/>
              <a:gd name="connsiteX318" fmla="*/ 1851964 w 1941803"/>
              <a:gd name="connsiteY318" fmla="*/ 3077901 h 3427074"/>
              <a:gd name="connsiteX319" fmla="*/ 1851359 w 1941803"/>
              <a:gd name="connsiteY319" fmla="*/ 3078255 h 3427074"/>
              <a:gd name="connsiteX320" fmla="*/ 1850349 w 1941803"/>
              <a:gd name="connsiteY320" fmla="*/ 3078860 h 3427074"/>
              <a:gd name="connsiteX321" fmla="*/ 1848229 w 1941803"/>
              <a:gd name="connsiteY321" fmla="*/ 3080072 h 3427074"/>
              <a:gd name="connsiteX322" fmla="*/ 1849289 w 1941803"/>
              <a:gd name="connsiteY322" fmla="*/ 3079567 h 3427074"/>
              <a:gd name="connsiteX323" fmla="*/ 1850501 w 1941803"/>
              <a:gd name="connsiteY323" fmla="*/ 3078911 h 3427074"/>
              <a:gd name="connsiteX324" fmla="*/ 1856810 w 1941803"/>
              <a:gd name="connsiteY324" fmla="*/ 3075075 h 3427074"/>
              <a:gd name="connsiteX325" fmla="*/ 1858221 w 1941803"/>
              <a:gd name="connsiteY325" fmla="*/ 3073764 h 3427074"/>
              <a:gd name="connsiteX326" fmla="*/ 1858375 w 1941803"/>
              <a:gd name="connsiteY326" fmla="*/ 3073662 h 3427074"/>
              <a:gd name="connsiteX327" fmla="*/ 1858880 w 1941803"/>
              <a:gd name="connsiteY327" fmla="*/ 3073308 h 3427074"/>
              <a:gd name="connsiteX328" fmla="*/ 1859889 w 1941803"/>
              <a:gd name="connsiteY328" fmla="*/ 3072602 h 3427074"/>
              <a:gd name="connsiteX329" fmla="*/ 1863523 w 1941803"/>
              <a:gd name="connsiteY329" fmla="*/ 3069825 h 3427074"/>
              <a:gd name="connsiteX330" fmla="*/ 1864432 w 1941803"/>
              <a:gd name="connsiteY330" fmla="*/ 3069068 h 3427074"/>
              <a:gd name="connsiteX331" fmla="*/ 1868066 w 1941803"/>
              <a:gd name="connsiteY331" fmla="*/ 3065989 h 3427074"/>
              <a:gd name="connsiteX332" fmla="*/ 1868874 w 1941803"/>
              <a:gd name="connsiteY332" fmla="*/ 3065333 h 3427074"/>
              <a:gd name="connsiteX333" fmla="*/ 1873164 w 1941803"/>
              <a:gd name="connsiteY333" fmla="*/ 3061295 h 3427074"/>
              <a:gd name="connsiteX334" fmla="*/ 1874628 w 1941803"/>
              <a:gd name="connsiteY334" fmla="*/ 3059781 h 3427074"/>
              <a:gd name="connsiteX335" fmla="*/ 1875638 w 1941803"/>
              <a:gd name="connsiteY335" fmla="*/ 3058670 h 3427074"/>
              <a:gd name="connsiteX336" fmla="*/ 1876698 w 1941803"/>
              <a:gd name="connsiteY336" fmla="*/ 3057610 h 3427074"/>
              <a:gd name="connsiteX337" fmla="*/ 1877152 w 1941803"/>
              <a:gd name="connsiteY337" fmla="*/ 3057055 h 3427074"/>
              <a:gd name="connsiteX338" fmla="*/ 1881190 w 1941803"/>
              <a:gd name="connsiteY338" fmla="*/ 3052512 h 3427074"/>
              <a:gd name="connsiteX339" fmla="*/ 1881492 w 1941803"/>
              <a:gd name="connsiteY339" fmla="*/ 3052145 h 3427074"/>
              <a:gd name="connsiteX340" fmla="*/ 1890225 w 1941803"/>
              <a:gd name="connsiteY340" fmla="*/ 3044032 h 3427074"/>
              <a:gd name="connsiteX341" fmla="*/ 1892244 w 1941803"/>
              <a:gd name="connsiteY341" fmla="*/ 3041408 h 3427074"/>
              <a:gd name="connsiteX342" fmla="*/ 1897292 w 1941803"/>
              <a:gd name="connsiteY342" fmla="*/ 3034290 h 3427074"/>
              <a:gd name="connsiteX343" fmla="*/ 1899412 w 1941803"/>
              <a:gd name="connsiteY343" fmla="*/ 3030959 h 3427074"/>
              <a:gd name="connsiteX344" fmla="*/ 1909507 w 1941803"/>
              <a:gd name="connsiteY344" fmla="*/ 3013040 h 3427074"/>
              <a:gd name="connsiteX345" fmla="*/ 1911122 w 1941803"/>
              <a:gd name="connsiteY345" fmla="*/ 3009608 h 3427074"/>
              <a:gd name="connsiteX346" fmla="*/ 1915614 w 1941803"/>
              <a:gd name="connsiteY346" fmla="*/ 2999159 h 3427074"/>
              <a:gd name="connsiteX347" fmla="*/ 1916977 w 1941803"/>
              <a:gd name="connsiteY347" fmla="*/ 2995576 h 3427074"/>
              <a:gd name="connsiteX348" fmla="*/ 1918441 w 1941803"/>
              <a:gd name="connsiteY348" fmla="*/ 2991487 h 3427074"/>
              <a:gd name="connsiteX349" fmla="*/ 1919854 w 1941803"/>
              <a:gd name="connsiteY349" fmla="*/ 2987348 h 3427074"/>
              <a:gd name="connsiteX350" fmla="*/ 1920813 w 1941803"/>
              <a:gd name="connsiteY350" fmla="*/ 2984521 h 3427074"/>
              <a:gd name="connsiteX351" fmla="*/ 1921873 w 1941803"/>
              <a:gd name="connsiteY351" fmla="*/ 2981039 h 3427074"/>
              <a:gd name="connsiteX352" fmla="*/ 1927224 w 1941803"/>
              <a:gd name="connsiteY352" fmla="*/ 2959334 h 3427074"/>
              <a:gd name="connsiteX353" fmla="*/ 1927981 w 1941803"/>
              <a:gd name="connsiteY353" fmla="*/ 2955347 h 3427074"/>
              <a:gd name="connsiteX354" fmla="*/ 1929949 w 1941803"/>
              <a:gd name="connsiteY354" fmla="*/ 2942828 h 3427074"/>
              <a:gd name="connsiteX355" fmla="*/ 1930505 w 1941803"/>
              <a:gd name="connsiteY355" fmla="*/ 2938286 h 3427074"/>
              <a:gd name="connsiteX356" fmla="*/ 1932271 w 1941803"/>
              <a:gd name="connsiteY356" fmla="*/ 2903457 h 3427074"/>
              <a:gd name="connsiteX357" fmla="*/ 1932271 w 1941803"/>
              <a:gd name="connsiteY357" fmla="*/ 2898410 h 3427074"/>
              <a:gd name="connsiteX358" fmla="*/ 1930454 w 1941803"/>
              <a:gd name="connsiteY358" fmla="*/ 2873879 h 3427074"/>
              <a:gd name="connsiteX359" fmla="*/ 1929848 w 1941803"/>
              <a:gd name="connsiteY359" fmla="*/ 2868831 h 3427074"/>
              <a:gd name="connsiteX360" fmla="*/ 1923135 w 1941803"/>
              <a:gd name="connsiteY360" fmla="*/ 2834104 h 3427074"/>
              <a:gd name="connsiteX361" fmla="*/ 1251304 w 1941803"/>
              <a:gd name="connsiteY361" fmla="*/ 215779 h 3427074"/>
              <a:gd name="connsiteX362" fmla="*/ 1246256 w 1941803"/>
              <a:gd name="connsiteY362" fmla="*/ 196648 h 3427074"/>
              <a:gd name="connsiteX363" fmla="*/ 1244641 w 1941803"/>
              <a:gd name="connsiteY363" fmla="*/ 190743 h 3427074"/>
              <a:gd name="connsiteX364" fmla="*/ 1243379 w 1941803"/>
              <a:gd name="connsiteY364" fmla="*/ 186351 h 3427074"/>
              <a:gd name="connsiteX365" fmla="*/ 1240401 w 1941803"/>
              <a:gd name="connsiteY365" fmla="*/ 176761 h 3427074"/>
              <a:gd name="connsiteX366" fmla="*/ 1238685 w 1941803"/>
              <a:gd name="connsiteY366" fmla="*/ 171713 h 3427074"/>
              <a:gd name="connsiteX367" fmla="*/ 1237827 w 1941803"/>
              <a:gd name="connsiteY367" fmla="*/ 169139 h 3427074"/>
              <a:gd name="connsiteX368" fmla="*/ 1236666 w 1941803"/>
              <a:gd name="connsiteY368" fmla="*/ 166010 h 3427074"/>
              <a:gd name="connsiteX369" fmla="*/ 1234798 w 1941803"/>
              <a:gd name="connsiteY369" fmla="*/ 160962 h 3427074"/>
              <a:gd name="connsiteX370" fmla="*/ 1231316 w 1941803"/>
              <a:gd name="connsiteY370" fmla="*/ 152533 h 3427074"/>
              <a:gd name="connsiteX371" fmla="*/ 1229498 w 1941803"/>
              <a:gd name="connsiteY371" fmla="*/ 148394 h 3427074"/>
              <a:gd name="connsiteX372" fmla="*/ 1223795 w 1941803"/>
              <a:gd name="connsiteY372" fmla="*/ 136280 h 3427074"/>
              <a:gd name="connsiteX373" fmla="*/ 1221877 w 1941803"/>
              <a:gd name="connsiteY373" fmla="*/ 132544 h 3427074"/>
              <a:gd name="connsiteX374" fmla="*/ 1219454 w 1941803"/>
              <a:gd name="connsiteY374" fmla="*/ 127951 h 3427074"/>
              <a:gd name="connsiteX375" fmla="*/ 1217384 w 1941803"/>
              <a:gd name="connsiteY375" fmla="*/ 124216 h 3427074"/>
              <a:gd name="connsiteX376" fmla="*/ 1215618 w 1941803"/>
              <a:gd name="connsiteY376" fmla="*/ 121086 h 3427074"/>
              <a:gd name="connsiteX377" fmla="*/ 1213498 w 1941803"/>
              <a:gd name="connsiteY377" fmla="*/ 117452 h 3427074"/>
              <a:gd name="connsiteX378" fmla="*/ 1211832 w 1941803"/>
              <a:gd name="connsiteY378" fmla="*/ 114726 h 3427074"/>
              <a:gd name="connsiteX379" fmla="*/ 1209359 w 1941803"/>
              <a:gd name="connsiteY379" fmla="*/ 110739 h 3427074"/>
              <a:gd name="connsiteX380" fmla="*/ 1204866 w 1941803"/>
              <a:gd name="connsiteY380" fmla="*/ 103824 h 3427074"/>
              <a:gd name="connsiteX381" fmla="*/ 1202494 w 1941803"/>
              <a:gd name="connsiteY381" fmla="*/ 100341 h 3427074"/>
              <a:gd name="connsiteX382" fmla="*/ 1199718 w 1941803"/>
              <a:gd name="connsiteY382" fmla="*/ 96404 h 3427074"/>
              <a:gd name="connsiteX383" fmla="*/ 1178720 w 1941803"/>
              <a:gd name="connsiteY383" fmla="*/ 70560 h 3427074"/>
              <a:gd name="connsiteX384" fmla="*/ 1175540 w 1941803"/>
              <a:gd name="connsiteY384" fmla="*/ 67178 h 3427074"/>
              <a:gd name="connsiteX385" fmla="*/ 1171855 w 1941803"/>
              <a:gd name="connsiteY385" fmla="*/ 63342 h 3427074"/>
              <a:gd name="connsiteX386" fmla="*/ 1165748 w 1941803"/>
              <a:gd name="connsiteY386" fmla="*/ 57386 h 3427074"/>
              <a:gd name="connsiteX387" fmla="*/ 1159034 w 1941803"/>
              <a:gd name="connsiteY387" fmla="*/ 51329 h 3427074"/>
              <a:gd name="connsiteX388" fmla="*/ 1152119 w 1941803"/>
              <a:gd name="connsiteY388" fmla="*/ 45575 h 3427074"/>
              <a:gd name="connsiteX389" fmla="*/ 1148636 w 1941803"/>
              <a:gd name="connsiteY389" fmla="*/ 42799 h 3427074"/>
              <a:gd name="connsiteX390" fmla="*/ 1141519 w 1941803"/>
              <a:gd name="connsiteY390" fmla="*/ 37751 h 3427074"/>
              <a:gd name="connsiteX391" fmla="*/ 1134352 w 1941803"/>
              <a:gd name="connsiteY391" fmla="*/ 32703 h 3427074"/>
              <a:gd name="connsiteX392" fmla="*/ 1127083 w 1941803"/>
              <a:gd name="connsiteY392" fmla="*/ 28211 h 3427074"/>
              <a:gd name="connsiteX393" fmla="*/ 1123399 w 1941803"/>
              <a:gd name="connsiteY393" fmla="*/ 26091 h 3427074"/>
              <a:gd name="connsiteX394" fmla="*/ 1119714 w 1941803"/>
              <a:gd name="connsiteY394" fmla="*/ 24072 h 3427074"/>
              <a:gd name="connsiteX395" fmla="*/ 1115979 w 1941803"/>
              <a:gd name="connsiteY395" fmla="*/ 22154 h 3427074"/>
              <a:gd name="connsiteX396" fmla="*/ 1112193 w 1941803"/>
              <a:gd name="connsiteY396" fmla="*/ 20337 h 3427074"/>
              <a:gd name="connsiteX397" fmla="*/ 1104672 w 1941803"/>
              <a:gd name="connsiteY397" fmla="*/ 17005 h 3427074"/>
              <a:gd name="connsiteX398" fmla="*/ 1101088 w 1941803"/>
              <a:gd name="connsiteY398" fmla="*/ 15542 h 3427074"/>
              <a:gd name="connsiteX399" fmla="*/ 1100735 w 1941803"/>
              <a:gd name="connsiteY399" fmla="*/ 15542 h 3427074"/>
              <a:gd name="connsiteX400" fmla="*/ 1097050 w 1941803"/>
              <a:gd name="connsiteY400" fmla="*/ 14179 h 3427074"/>
              <a:gd name="connsiteX401" fmla="*/ 1093517 w 1941803"/>
              <a:gd name="connsiteY401" fmla="*/ 12917 h 3427074"/>
              <a:gd name="connsiteX402" fmla="*/ 1089428 w 1941803"/>
              <a:gd name="connsiteY402" fmla="*/ 11706 h 3427074"/>
              <a:gd name="connsiteX403" fmla="*/ 1085592 w 1941803"/>
              <a:gd name="connsiteY403" fmla="*/ 10646 h 3427074"/>
              <a:gd name="connsiteX404" fmla="*/ 1081756 w 1941803"/>
              <a:gd name="connsiteY404" fmla="*/ 9687 h 3427074"/>
              <a:gd name="connsiteX405" fmla="*/ 1077870 w 1941803"/>
              <a:gd name="connsiteY405" fmla="*/ 8828 h 3427074"/>
              <a:gd name="connsiteX406" fmla="*/ 1070147 w 1941803"/>
              <a:gd name="connsiteY406" fmla="*/ 7466 h 3427074"/>
              <a:gd name="connsiteX407" fmla="*/ 1066311 w 1941803"/>
              <a:gd name="connsiteY407" fmla="*/ 6961 h 3427074"/>
              <a:gd name="connsiteX408" fmla="*/ 1058083 w 1941803"/>
              <a:gd name="connsiteY408" fmla="*/ 6305 h 3427074"/>
              <a:gd name="connsiteX409" fmla="*/ 1051572 w 1941803"/>
              <a:gd name="connsiteY409" fmla="*/ 6305 h 3427074"/>
              <a:gd name="connsiteX410" fmla="*/ 1042385 w 1941803"/>
              <a:gd name="connsiteY410" fmla="*/ 298 h 3427074"/>
              <a:gd name="connsiteX411" fmla="*/ 1087056 w 1941803"/>
              <a:gd name="connsiteY411" fmla="*/ 4992 h 3427074"/>
              <a:gd name="connsiteX412" fmla="*/ 1095132 w 1941803"/>
              <a:gd name="connsiteY412" fmla="*/ 7516 h 3427074"/>
              <a:gd name="connsiteX413" fmla="*/ 1122944 w 1941803"/>
              <a:gd name="connsiteY413" fmla="*/ 19832 h 3427074"/>
              <a:gd name="connsiteX414" fmla="*/ 1130768 w 1941803"/>
              <a:gd name="connsiteY414" fmla="*/ 24324 h 3427074"/>
              <a:gd name="connsiteX415" fmla="*/ 1138440 w 1941803"/>
              <a:gd name="connsiteY415" fmla="*/ 29372 h 3427074"/>
              <a:gd name="connsiteX416" fmla="*/ 1149747 w 1941803"/>
              <a:gd name="connsiteY416" fmla="*/ 37499 h 3427074"/>
              <a:gd name="connsiteX417" fmla="*/ 1250698 w 1941803"/>
              <a:gd name="connsiteY417" fmla="*/ 195942 h 3427074"/>
              <a:gd name="connsiteX418" fmla="*/ 1265488 w 1941803"/>
              <a:gd name="connsiteY418" fmla="*/ 253635 h 3427074"/>
              <a:gd name="connsiteX419" fmla="*/ 1932170 w 1941803"/>
              <a:gd name="connsiteY419" fmla="*/ 2851619 h 3427074"/>
              <a:gd name="connsiteX420" fmla="*/ 1840607 w 1941803"/>
              <a:gd name="connsiteY420" fmla="*/ 3111165 h 3427074"/>
              <a:gd name="connsiteX421" fmla="*/ 1666820 w 1941803"/>
              <a:gd name="connsiteY421" fmla="*/ 3174411 h 3427074"/>
              <a:gd name="connsiteX422" fmla="*/ 1665558 w 1941803"/>
              <a:gd name="connsiteY422" fmla="*/ 3174815 h 3427074"/>
              <a:gd name="connsiteX423" fmla="*/ 995443 w 1941803"/>
              <a:gd name="connsiteY423" fmla="*/ 3418663 h 3427074"/>
              <a:gd name="connsiteX424" fmla="*/ 962280 w 1941803"/>
              <a:gd name="connsiteY424" fmla="*/ 3426335 h 3427074"/>
              <a:gd name="connsiteX425" fmla="*/ 764062 w 1941803"/>
              <a:gd name="connsiteY425" fmla="*/ 3252194 h 3427074"/>
              <a:gd name="connsiteX426" fmla="*/ 9098 w 1941803"/>
              <a:gd name="connsiteY426" fmla="*/ 310017 h 3427074"/>
              <a:gd name="connsiteX427" fmla="*/ 112724 w 1941803"/>
              <a:gd name="connsiteY427" fmla="*/ 70409 h 3427074"/>
              <a:gd name="connsiteX428" fmla="*/ 122819 w 1941803"/>
              <a:gd name="connsiteY428" fmla="*/ 68390 h 3427074"/>
              <a:gd name="connsiteX429" fmla="*/ 126908 w 1941803"/>
              <a:gd name="connsiteY429" fmla="*/ 67784 h 3427074"/>
              <a:gd name="connsiteX430" fmla="*/ 132309 w 1941803"/>
              <a:gd name="connsiteY430" fmla="*/ 67128 h 3427074"/>
              <a:gd name="connsiteX431" fmla="*/ 135539 w 1941803"/>
              <a:gd name="connsiteY431" fmla="*/ 67128 h 3427074"/>
              <a:gd name="connsiteX432" fmla="*/ 142101 w 1941803"/>
              <a:gd name="connsiteY432" fmla="*/ 66674 h 342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</a:cxnLst>
            <a:rect l="l" t="t" r="r" b="b"/>
            <a:pathLst>
              <a:path w="1941803" h="3427074">
                <a:moveTo>
                  <a:pt x="1849592" y="3078709"/>
                </a:moveTo>
                <a:lnTo>
                  <a:pt x="1848280" y="3079365"/>
                </a:lnTo>
                <a:lnTo>
                  <a:pt x="1848532" y="3079365"/>
                </a:lnTo>
                <a:close/>
                <a:moveTo>
                  <a:pt x="1853226" y="3076640"/>
                </a:moveTo>
                <a:cubicBezTo>
                  <a:pt x="1852807" y="3076937"/>
                  <a:pt x="1852368" y="3077210"/>
                  <a:pt x="1851914" y="3077447"/>
                </a:cubicBezTo>
                <a:lnTo>
                  <a:pt x="1852520" y="3077094"/>
                </a:lnTo>
                <a:cubicBezTo>
                  <a:pt x="1852772" y="3076973"/>
                  <a:pt x="1853009" y="3076821"/>
                  <a:pt x="1853226" y="3076640"/>
                </a:cubicBezTo>
                <a:close/>
                <a:moveTo>
                  <a:pt x="1883360" y="3049786"/>
                </a:moveTo>
                <a:lnTo>
                  <a:pt x="1881846" y="3051654"/>
                </a:lnTo>
                <a:lnTo>
                  <a:pt x="1883259" y="3049938"/>
                </a:lnTo>
                <a:close/>
                <a:moveTo>
                  <a:pt x="1915715" y="2983260"/>
                </a:moveTo>
                <a:lnTo>
                  <a:pt x="1914958" y="2986187"/>
                </a:lnTo>
                <a:cubicBezTo>
                  <a:pt x="1914756" y="2986793"/>
                  <a:pt x="1914403" y="2987449"/>
                  <a:pt x="1914403" y="2988055"/>
                </a:cubicBezTo>
                <a:cubicBezTo>
                  <a:pt x="1914706" y="2987045"/>
                  <a:pt x="1914958" y="2985985"/>
                  <a:pt x="1915261" y="2984925"/>
                </a:cubicBezTo>
                <a:cubicBezTo>
                  <a:pt x="1915412" y="2984421"/>
                  <a:pt x="1915564" y="2983815"/>
                  <a:pt x="1915715" y="2983260"/>
                </a:cubicBezTo>
                <a:close/>
                <a:moveTo>
                  <a:pt x="86931" y="112808"/>
                </a:moveTo>
                <a:cubicBezTo>
                  <a:pt x="85871" y="113465"/>
                  <a:pt x="84912" y="114070"/>
                  <a:pt x="84004" y="114726"/>
                </a:cubicBezTo>
                <a:lnTo>
                  <a:pt x="84230" y="114726"/>
                </a:lnTo>
                <a:lnTo>
                  <a:pt x="81884" y="116392"/>
                </a:lnTo>
                <a:lnTo>
                  <a:pt x="84256" y="114726"/>
                </a:lnTo>
                <a:lnTo>
                  <a:pt x="84230" y="114726"/>
                </a:lnTo>
                <a:close/>
                <a:moveTo>
                  <a:pt x="92231" y="109830"/>
                </a:moveTo>
                <a:lnTo>
                  <a:pt x="90061" y="111042"/>
                </a:lnTo>
                <a:lnTo>
                  <a:pt x="89707" y="111294"/>
                </a:lnTo>
                <a:lnTo>
                  <a:pt x="87183" y="112909"/>
                </a:lnTo>
                <a:cubicBezTo>
                  <a:pt x="88849" y="111849"/>
                  <a:pt x="90616" y="110840"/>
                  <a:pt x="92231" y="109830"/>
                </a:cubicBezTo>
                <a:close/>
                <a:moveTo>
                  <a:pt x="120295" y="98170"/>
                </a:moveTo>
                <a:lnTo>
                  <a:pt x="117519" y="98978"/>
                </a:lnTo>
                <a:lnTo>
                  <a:pt x="115955" y="99382"/>
                </a:lnTo>
                <a:lnTo>
                  <a:pt x="115128" y="99717"/>
                </a:lnTo>
                <a:lnTo>
                  <a:pt x="113380" y="100240"/>
                </a:lnTo>
                <a:lnTo>
                  <a:pt x="110705" y="101199"/>
                </a:lnTo>
                <a:cubicBezTo>
                  <a:pt x="105501" y="103046"/>
                  <a:pt x="100438" y="105272"/>
                  <a:pt x="95562" y="107862"/>
                </a:cubicBezTo>
                <a:lnTo>
                  <a:pt x="92382" y="109679"/>
                </a:lnTo>
                <a:cubicBezTo>
                  <a:pt x="99045" y="105833"/>
                  <a:pt x="106082" y="102668"/>
                  <a:pt x="113380" y="100240"/>
                </a:cubicBezTo>
                <a:lnTo>
                  <a:pt x="113835" y="100240"/>
                </a:lnTo>
                <a:lnTo>
                  <a:pt x="115128" y="99717"/>
                </a:lnTo>
                <a:close/>
                <a:moveTo>
                  <a:pt x="129078" y="96303"/>
                </a:moveTo>
                <a:lnTo>
                  <a:pt x="125949" y="96858"/>
                </a:lnTo>
                <a:lnTo>
                  <a:pt x="125242" y="97060"/>
                </a:lnTo>
                <a:cubicBezTo>
                  <a:pt x="123576" y="97413"/>
                  <a:pt x="121911" y="97817"/>
                  <a:pt x="120195" y="98322"/>
                </a:cubicBezTo>
                <a:lnTo>
                  <a:pt x="123475" y="97514"/>
                </a:lnTo>
                <a:cubicBezTo>
                  <a:pt x="125293" y="97060"/>
                  <a:pt x="127160" y="96707"/>
                  <a:pt x="129078" y="96303"/>
                </a:cubicBezTo>
                <a:close/>
                <a:moveTo>
                  <a:pt x="1047584" y="6305"/>
                </a:moveTo>
                <a:lnTo>
                  <a:pt x="1043647" y="6557"/>
                </a:lnTo>
                <a:lnTo>
                  <a:pt x="136952" y="73740"/>
                </a:lnTo>
                <a:lnTo>
                  <a:pt x="132410" y="74144"/>
                </a:lnTo>
                <a:lnTo>
                  <a:pt x="128624" y="74598"/>
                </a:lnTo>
                <a:cubicBezTo>
                  <a:pt x="125797" y="74952"/>
                  <a:pt x="123021" y="75456"/>
                  <a:pt x="120245" y="76012"/>
                </a:cubicBezTo>
                <a:cubicBezTo>
                  <a:pt x="118832" y="76264"/>
                  <a:pt x="117418" y="76617"/>
                  <a:pt x="116056" y="76920"/>
                </a:cubicBezTo>
                <a:lnTo>
                  <a:pt x="111917" y="77930"/>
                </a:lnTo>
                <a:lnTo>
                  <a:pt x="107879" y="79091"/>
                </a:lnTo>
                <a:lnTo>
                  <a:pt x="103891" y="80403"/>
                </a:lnTo>
                <a:lnTo>
                  <a:pt x="99954" y="81766"/>
                </a:lnTo>
                <a:lnTo>
                  <a:pt x="96421" y="83129"/>
                </a:lnTo>
                <a:lnTo>
                  <a:pt x="95663" y="83431"/>
                </a:lnTo>
                <a:lnTo>
                  <a:pt x="92382" y="84895"/>
                </a:lnTo>
                <a:cubicBezTo>
                  <a:pt x="90818" y="85551"/>
                  <a:pt x="88849" y="86460"/>
                  <a:pt x="87840" y="87015"/>
                </a:cubicBezTo>
                <a:cubicBezTo>
                  <a:pt x="86830" y="87570"/>
                  <a:pt x="85770" y="88025"/>
                  <a:pt x="84811" y="88580"/>
                </a:cubicBezTo>
                <a:cubicBezTo>
                  <a:pt x="82590" y="89791"/>
                  <a:pt x="80420" y="91003"/>
                  <a:pt x="78199" y="92366"/>
                </a:cubicBezTo>
                <a:cubicBezTo>
                  <a:pt x="76735" y="93173"/>
                  <a:pt x="74968" y="94435"/>
                  <a:pt x="73908" y="95091"/>
                </a:cubicBezTo>
                <a:cubicBezTo>
                  <a:pt x="72848" y="95748"/>
                  <a:pt x="71940" y="96454"/>
                  <a:pt x="70829" y="97211"/>
                </a:cubicBezTo>
                <a:cubicBezTo>
                  <a:pt x="69719" y="97968"/>
                  <a:pt x="68558" y="98827"/>
                  <a:pt x="67498" y="99634"/>
                </a:cubicBezTo>
                <a:cubicBezTo>
                  <a:pt x="66438" y="100442"/>
                  <a:pt x="65378" y="101350"/>
                  <a:pt x="64268" y="102158"/>
                </a:cubicBezTo>
                <a:cubicBezTo>
                  <a:pt x="56550" y="108387"/>
                  <a:pt x="49544" y="115443"/>
                  <a:pt x="43371" y="123206"/>
                </a:cubicBezTo>
                <a:cubicBezTo>
                  <a:pt x="42613" y="124115"/>
                  <a:pt x="41856" y="125074"/>
                  <a:pt x="41150" y="126083"/>
                </a:cubicBezTo>
                <a:cubicBezTo>
                  <a:pt x="38368" y="129667"/>
                  <a:pt x="35774" y="133392"/>
                  <a:pt x="33376" y="137239"/>
                </a:cubicBezTo>
                <a:cubicBezTo>
                  <a:pt x="32316" y="138753"/>
                  <a:pt x="31256" y="140469"/>
                  <a:pt x="30297" y="142286"/>
                </a:cubicBezTo>
                <a:cubicBezTo>
                  <a:pt x="26088" y="149509"/>
                  <a:pt x="22459" y="157050"/>
                  <a:pt x="19445" y="164849"/>
                </a:cubicBezTo>
                <a:cubicBezTo>
                  <a:pt x="18839" y="166262"/>
                  <a:pt x="18335" y="167675"/>
                  <a:pt x="17830" y="169089"/>
                </a:cubicBezTo>
                <a:cubicBezTo>
                  <a:pt x="16719" y="172016"/>
                  <a:pt x="15710" y="175045"/>
                  <a:pt x="14801" y="178023"/>
                </a:cubicBezTo>
                <a:cubicBezTo>
                  <a:pt x="14246" y="179588"/>
                  <a:pt x="13842" y="181102"/>
                  <a:pt x="13438" y="182667"/>
                </a:cubicBezTo>
                <a:cubicBezTo>
                  <a:pt x="12631" y="185291"/>
                  <a:pt x="11924" y="187967"/>
                  <a:pt x="11319" y="190692"/>
                </a:cubicBezTo>
                <a:cubicBezTo>
                  <a:pt x="10965" y="192055"/>
                  <a:pt x="10662" y="193418"/>
                  <a:pt x="10359" y="194781"/>
                </a:cubicBezTo>
                <a:cubicBezTo>
                  <a:pt x="9855" y="197607"/>
                  <a:pt x="9300" y="199980"/>
                  <a:pt x="8845" y="202655"/>
                </a:cubicBezTo>
                <a:cubicBezTo>
                  <a:pt x="8593" y="203967"/>
                  <a:pt x="8240" y="205229"/>
                  <a:pt x="8240" y="206592"/>
                </a:cubicBezTo>
                <a:cubicBezTo>
                  <a:pt x="7482" y="210984"/>
                  <a:pt x="6927" y="215476"/>
                  <a:pt x="6473" y="220069"/>
                </a:cubicBezTo>
                <a:lnTo>
                  <a:pt x="6170" y="223653"/>
                </a:lnTo>
                <a:cubicBezTo>
                  <a:pt x="5817" y="228196"/>
                  <a:pt x="5514" y="232839"/>
                  <a:pt x="5514" y="237483"/>
                </a:cubicBezTo>
                <a:cubicBezTo>
                  <a:pt x="5514" y="239098"/>
                  <a:pt x="5514" y="240764"/>
                  <a:pt x="5514" y="242531"/>
                </a:cubicBezTo>
                <a:cubicBezTo>
                  <a:pt x="5544" y="252737"/>
                  <a:pt x="6165" y="262933"/>
                  <a:pt x="7381" y="273069"/>
                </a:cubicBezTo>
                <a:lnTo>
                  <a:pt x="7836" y="276551"/>
                </a:lnTo>
                <a:lnTo>
                  <a:pt x="8593" y="281952"/>
                </a:lnTo>
                <a:cubicBezTo>
                  <a:pt x="8896" y="283820"/>
                  <a:pt x="9300" y="285637"/>
                  <a:pt x="9552" y="287454"/>
                </a:cubicBezTo>
                <a:cubicBezTo>
                  <a:pt x="9804" y="289271"/>
                  <a:pt x="10208" y="291139"/>
                  <a:pt x="10511" y="292956"/>
                </a:cubicBezTo>
                <a:cubicBezTo>
                  <a:pt x="11218" y="296237"/>
                  <a:pt x="11924" y="299619"/>
                  <a:pt x="12732" y="303051"/>
                </a:cubicBezTo>
                <a:cubicBezTo>
                  <a:pt x="13237" y="305171"/>
                  <a:pt x="13741" y="307342"/>
                  <a:pt x="14297" y="309512"/>
                </a:cubicBezTo>
                <a:lnTo>
                  <a:pt x="19748" y="330813"/>
                </a:lnTo>
                <a:lnTo>
                  <a:pt x="763659" y="3228117"/>
                </a:lnTo>
                <a:cubicBezTo>
                  <a:pt x="769473" y="3250993"/>
                  <a:pt x="778155" y="3273041"/>
                  <a:pt x="789502" y="3293735"/>
                </a:cubicBezTo>
                <a:cubicBezTo>
                  <a:pt x="790310" y="3295250"/>
                  <a:pt x="791168" y="3296714"/>
                  <a:pt x="792026" y="3298228"/>
                </a:cubicBezTo>
                <a:cubicBezTo>
                  <a:pt x="792884" y="3299742"/>
                  <a:pt x="793994" y="3301610"/>
                  <a:pt x="794651" y="3302670"/>
                </a:cubicBezTo>
                <a:cubicBezTo>
                  <a:pt x="795307" y="3303730"/>
                  <a:pt x="795963" y="3304891"/>
                  <a:pt x="796670" y="3305951"/>
                </a:cubicBezTo>
                <a:cubicBezTo>
                  <a:pt x="798689" y="3309131"/>
                  <a:pt x="800809" y="3312310"/>
                  <a:pt x="802929" y="3315389"/>
                </a:cubicBezTo>
                <a:lnTo>
                  <a:pt x="805806" y="3319478"/>
                </a:lnTo>
                <a:lnTo>
                  <a:pt x="809945" y="3325030"/>
                </a:lnTo>
                <a:cubicBezTo>
                  <a:pt x="810904" y="3326292"/>
                  <a:pt x="811863" y="3327403"/>
                  <a:pt x="812822" y="3328665"/>
                </a:cubicBezTo>
                <a:cubicBezTo>
                  <a:pt x="813781" y="3329926"/>
                  <a:pt x="814841" y="3331188"/>
                  <a:pt x="815901" y="3332400"/>
                </a:cubicBezTo>
                <a:cubicBezTo>
                  <a:pt x="818727" y="3335933"/>
                  <a:pt x="821706" y="3339265"/>
                  <a:pt x="824785" y="3342495"/>
                </a:cubicBezTo>
                <a:cubicBezTo>
                  <a:pt x="825744" y="3343504"/>
                  <a:pt x="826703" y="3344413"/>
                  <a:pt x="827763" y="3345524"/>
                </a:cubicBezTo>
                <a:cubicBezTo>
                  <a:pt x="828823" y="3346634"/>
                  <a:pt x="829933" y="3347795"/>
                  <a:pt x="831094" y="3348855"/>
                </a:cubicBezTo>
                <a:lnTo>
                  <a:pt x="834476" y="3352085"/>
                </a:lnTo>
                <a:lnTo>
                  <a:pt x="837908" y="3355215"/>
                </a:lnTo>
                <a:cubicBezTo>
                  <a:pt x="839069" y="3356224"/>
                  <a:pt x="840230" y="3357285"/>
                  <a:pt x="841441" y="3358244"/>
                </a:cubicBezTo>
                <a:cubicBezTo>
                  <a:pt x="843763" y="3360262"/>
                  <a:pt x="846136" y="3362180"/>
                  <a:pt x="848559" y="3363998"/>
                </a:cubicBezTo>
                <a:cubicBezTo>
                  <a:pt x="852294" y="3367077"/>
                  <a:pt x="856029" y="3369550"/>
                  <a:pt x="859865" y="3372124"/>
                </a:cubicBezTo>
                <a:lnTo>
                  <a:pt x="863297" y="3374295"/>
                </a:lnTo>
                <a:cubicBezTo>
                  <a:pt x="865922" y="3375960"/>
                  <a:pt x="868597" y="3377475"/>
                  <a:pt x="871273" y="3379040"/>
                </a:cubicBezTo>
                <a:lnTo>
                  <a:pt x="874755" y="3380857"/>
                </a:lnTo>
                <a:cubicBezTo>
                  <a:pt x="878642" y="3382926"/>
                  <a:pt x="882579" y="3384743"/>
                  <a:pt x="886466" y="3386409"/>
                </a:cubicBezTo>
                <a:lnTo>
                  <a:pt x="890453" y="3388075"/>
                </a:lnTo>
                <a:cubicBezTo>
                  <a:pt x="893078" y="3389135"/>
                  <a:pt x="895804" y="3390094"/>
                  <a:pt x="898428" y="3390952"/>
                </a:cubicBezTo>
                <a:cubicBezTo>
                  <a:pt x="899791" y="3391406"/>
                  <a:pt x="901104" y="3391860"/>
                  <a:pt x="902416" y="3392214"/>
                </a:cubicBezTo>
                <a:cubicBezTo>
                  <a:pt x="906666" y="3393526"/>
                  <a:pt x="910977" y="3394621"/>
                  <a:pt x="915338" y="3395494"/>
                </a:cubicBezTo>
                <a:cubicBezTo>
                  <a:pt x="916549" y="3395797"/>
                  <a:pt x="917407" y="3395848"/>
                  <a:pt x="918770" y="3396151"/>
                </a:cubicBezTo>
                <a:cubicBezTo>
                  <a:pt x="920133" y="3396453"/>
                  <a:pt x="921496" y="3396857"/>
                  <a:pt x="922859" y="3396857"/>
                </a:cubicBezTo>
                <a:lnTo>
                  <a:pt x="926998" y="3397362"/>
                </a:lnTo>
                <a:cubicBezTo>
                  <a:pt x="930026" y="3397766"/>
                  <a:pt x="933105" y="3398170"/>
                  <a:pt x="936184" y="3398170"/>
                </a:cubicBezTo>
                <a:lnTo>
                  <a:pt x="939415" y="3398170"/>
                </a:lnTo>
                <a:cubicBezTo>
                  <a:pt x="943433" y="3398371"/>
                  <a:pt x="947461" y="3398371"/>
                  <a:pt x="951478" y="3398170"/>
                </a:cubicBezTo>
                <a:lnTo>
                  <a:pt x="955718" y="3397867"/>
                </a:lnTo>
                <a:cubicBezTo>
                  <a:pt x="957182" y="3397766"/>
                  <a:pt x="958646" y="3397362"/>
                  <a:pt x="960160" y="3397362"/>
                </a:cubicBezTo>
                <a:lnTo>
                  <a:pt x="963937" y="3396756"/>
                </a:lnTo>
                <a:lnTo>
                  <a:pt x="964804" y="3396756"/>
                </a:lnTo>
                <a:lnTo>
                  <a:pt x="968590" y="3396151"/>
                </a:lnTo>
                <a:lnTo>
                  <a:pt x="969145" y="3396151"/>
                </a:lnTo>
                <a:lnTo>
                  <a:pt x="971265" y="3395747"/>
                </a:lnTo>
                <a:lnTo>
                  <a:pt x="971013" y="3395747"/>
                </a:lnTo>
                <a:lnTo>
                  <a:pt x="970659" y="3395747"/>
                </a:lnTo>
                <a:lnTo>
                  <a:pt x="969902" y="3395747"/>
                </a:lnTo>
                <a:lnTo>
                  <a:pt x="968337" y="3396050"/>
                </a:lnTo>
                <a:lnTo>
                  <a:pt x="963937" y="3396756"/>
                </a:lnTo>
                <a:lnTo>
                  <a:pt x="963593" y="3396756"/>
                </a:lnTo>
                <a:lnTo>
                  <a:pt x="961725" y="3396756"/>
                </a:lnTo>
                <a:lnTo>
                  <a:pt x="958696" y="3397059"/>
                </a:lnTo>
                <a:lnTo>
                  <a:pt x="956930" y="3397059"/>
                </a:lnTo>
                <a:lnTo>
                  <a:pt x="956324" y="3397059"/>
                </a:lnTo>
                <a:lnTo>
                  <a:pt x="954759" y="3397059"/>
                </a:lnTo>
                <a:lnTo>
                  <a:pt x="953901" y="3397059"/>
                </a:lnTo>
                <a:cubicBezTo>
                  <a:pt x="953397" y="3397110"/>
                  <a:pt x="952892" y="3397110"/>
                  <a:pt x="952387" y="3397059"/>
                </a:cubicBezTo>
                <a:lnTo>
                  <a:pt x="950873" y="3397059"/>
                </a:lnTo>
                <a:lnTo>
                  <a:pt x="949510" y="3397059"/>
                </a:lnTo>
                <a:cubicBezTo>
                  <a:pt x="948773" y="3397110"/>
                  <a:pt x="948031" y="3397110"/>
                  <a:pt x="947289" y="3397059"/>
                </a:cubicBezTo>
                <a:cubicBezTo>
                  <a:pt x="946062" y="3397135"/>
                  <a:pt x="944831" y="3397135"/>
                  <a:pt x="943604" y="3397059"/>
                </a:cubicBezTo>
                <a:lnTo>
                  <a:pt x="940727" y="3397059"/>
                </a:lnTo>
                <a:lnTo>
                  <a:pt x="938860" y="3397059"/>
                </a:lnTo>
                <a:lnTo>
                  <a:pt x="937699" y="3397059"/>
                </a:lnTo>
                <a:lnTo>
                  <a:pt x="936639" y="3397059"/>
                </a:lnTo>
                <a:lnTo>
                  <a:pt x="935932" y="3397059"/>
                </a:lnTo>
                <a:lnTo>
                  <a:pt x="934266" y="3397059"/>
                </a:lnTo>
                <a:lnTo>
                  <a:pt x="933610" y="3397059"/>
                </a:lnTo>
                <a:lnTo>
                  <a:pt x="933105" y="3397059"/>
                </a:lnTo>
                <a:cubicBezTo>
                  <a:pt x="929925" y="3396706"/>
                  <a:pt x="926745" y="3396252"/>
                  <a:pt x="923616" y="3395646"/>
                </a:cubicBezTo>
                <a:lnTo>
                  <a:pt x="922657" y="3395646"/>
                </a:lnTo>
                <a:lnTo>
                  <a:pt x="922051" y="3395646"/>
                </a:lnTo>
                <a:cubicBezTo>
                  <a:pt x="921370" y="3395540"/>
                  <a:pt x="920693" y="3395388"/>
                  <a:pt x="920032" y="3395191"/>
                </a:cubicBezTo>
                <a:cubicBezTo>
                  <a:pt x="919765" y="3395222"/>
                  <a:pt x="919492" y="3395222"/>
                  <a:pt x="919224" y="3395191"/>
                </a:cubicBezTo>
                <a:lnTo>
                  <a:pt x="915792" y="3394384"/>
                </a:lnTo>
                <a:lnTo>
                  <a:pt x="909281" y="3392516"/>
                </a:lnTo>
                <a:lnTo>
                  <a:pt x="908928" y="3392516"/>
                </a:lnTo>
                <a:cubicBezTo>
                  <a:pt x="906656" y="3391759"/>
                  <a:pt x="904385" y="3390952"/>
                  <a:pt x="902265" y="3390194"/>
                </a:cubicBezTo>
                <a:cubicBezTo>
                  <a:pt x="900145" y="3389437"/>
                  <a:pt x="897974" y="3388579"/>
                  <a:pt x="895905" y="3387721"/>
                </a:cubicBezTo>
                <a:lnTo>
                  <a:pt x="895450" y="3387721"/>
                </a:lnTo>
                <a:cubicBezTo>
                  <a:pt x="892220" y="3386106"/>
                  <a:pt x="888737" y="3384491"/>
                  <a:pt x="885355" y="3382674"/>
                </a:cubicBezTo>
                <a:lnTo>
                  <a:pt x="883993" y="3382017"/>
                </a:lnTo>
                <a:lnTo>
                  <a:pt x="883437" y="3381715"/>
                </a:lnTo>
                <a:lnTo>
                  <a:pt x="882731" y="3381311"/>
                </a:lnTo>
                <a:lnTo>
                  <a:pt x="881973" y="3380857"/>
                </a:lnTo>
                <a:lnTo>
                  <a:pt x="877229" y="3378131"/>
                </a:lnTo>
                <a:cubicBezTo>
                  <a:pt x="875614" y="3377172"/>
                  <a:pt x="874049" y="3376162"/>
                  <a:pt x="872534" y="3375153"/>
                </a:cubicBezTo>
                <a:cubicBezTo>
                  <a:pt x="864670" y="3369974"/>
                  <a:pt x="857230" y="3364185"/>
                  <a:pt x="850275" y="3357840"/>
                </a:cubicBezTo>
                <a:lnTo>
                  <a:pt x="848760" y="3356426"/>
                </a:lnTo>
                <a:lnTo>
                  <a:pt x="847297" y="3355013"/>
                </a:lnTo>
                <a:cubicBezTo>
                  <a:pt x="843360" y="3351278"/>
                  <a:pt x="839574" y="3347391"/>
                  <a:pt x="835940" y="3343202"/>
                </a:cubicBezTo>
                <a:cubicBezTo>
                  <a:pt x="833517" y="3340476"/>
                  <a:pt x="831144" y="3337599"/>
                  <a:pt x="828772" y="3334671"/>
                </a:cubicBezTo>
                <a:cubicBezTo>
                  <a:pt x="827914" y="3333611"/>
                  <a:pt x="827106" y="3332501"/>
                  <a:pt x="826248" y="3331390"/>
                </a:cubicBezTo>
                <a:cubicBezTo>
                  <a:pt x="825915" y="3331027"/>
                  <a:pt x="825612" y="3330638"/>
                  <a:pt x="825340" y="3330229"/>
                </a:cubicBezTo>
                <a:lnTo>
                  <a:pt x="822311" y="3326090"/>
                </a:lnTo>
                <a:cubicBezTo>
                  <a:pt x="821907" y="3325535"/>
                  <a:pt x="821554" y="3325081"/>
                  <a:pt x="821150" y="3324475"/>
                </a:cubicBezTo>
                <a:cubicBezTo>
                  <a:pt x="820747" y="3323870"/>
                  <a:pt x="820292" y="3323264"/>
                  <a:pt x="819888" y="3322608"/>
                </a:cubicBezTo>
                <a:lnTo>
                  <a:pt x="818727" y="3320942"/>
                </a:lnTo>
                <a:cubicBezTo>
                  <a:pt x="818021" y="3319932"/>
                  <a:pt x="817365" y="3318923"/>
                  <a:pt x="816708" y="3317863"/>
                </a:cubicBezTo>
                <a:lnTo>
                  <a:pt x="816153" y="3316904"/>
                </a:lnTo>
                <a:cubicBezTo>
                  <a:pt x="815648" y="3316197"/>
                  <a:pt x="815497" y="3315894"/>
                  <a:pt x="814740" y="3314733"/>
                </a:cubicBezTo>
                <a:cubicBezTo>
                  <a:pt x="813983" y="3313572"/>
                  <a:pt x="813226" y="3312310"/>
                  <a:pt x="812519" y="3311099"/>
                </a:cubicBezTo>
                <a:cubicBezTo>
                  <a:pt x="812418" y="3310958"/>
                  <a:pt x="812332" y="3310806"/>
                  <a:pt x="812266" y="3310645"/>
                </a:cubicBezTo>
                <a:lnTo>
                  <a:pt x="810096" y="3306910"/>
                </a:lnTo>
                <a:lnTo>
                  <a:pt x="807875" y="3302922"/>
                </a:lnTo>
                <a:lnTo>
                  <a:pt x="805654" y="3298783"/>
                </a:lnTo>
                <a:lnTo>
                  <a:pt x="803585" y="3294644"/>
                </a:lnTo>
                <a:lnTo>
                  <a:pt x="802575" y="3292575"/>
                </a:lnTo>
                <a:cubicBezTo>
                  <a:pt x="802171" y="3291868"/>
                  <a:pt x="801919" y="3291313"/>
                  <a:pt x="801515" y="3290404"/>
                </a:cubicBezTo>
                <a:cubicBezTo>
                  <a:pt x="801111" y="3289495"/>
                  <a:pt x="800708" y="3288738"/>
                  <a:pt x="800253" y="3287678"/>
                </a:cubicBezTo>
                <a:cubicBezTo>
                  <a:pt x="799799" y="3286619"/>
                  <a:pt x="799395" y="3285609"/>
                  <a:pt x="798840" y="3284448"/>
                </a:cubicBezTo>
                <a:cubicBezTo>
                  <a:pt x="798285" y="3283287"/>
                  <a:pt x="797780" y="3282025"/>
                  <a:pt x="797275" y="3280814"/>
                </a:cubicBezTo>
                <a:cubicBezTo>
                  <a:pt x="797159" y="3280642"/>
                  <a:pt x="797078" y="3280455"/>
                  <a:pt x="797023" y="3280259"/>
                </a:cubicBezTo>
                <a:cubicBezTo>
                  <a:pt x="796266" y="3278442"/>
                  <a:pt x="795710" y="3276978"/>
                  <a:pt x="794802" y="3274757"/>
                </a:cubicBezTo>
                <a:cubicBezTo>
                  <a:pt x="793893" y="3272536"/>
                  <a:pt x="792985" y="3269911"/>
                  <a:pt x="792127" y="3267488"/>
                </a:cubicBezTo>
                <a:lnTo>
                  <a:pt x="789704" y="3260169"/>
                </a:lnTo>
                <a:cubicBezTo>
                  <a:pt x="789048" y="3258150"/>
                  <a:pt x="788442" y="3256182"/>
                  <a:pt x="787836" y="3254112"/>
                </a:cubicBezTo>
                <a:cubicBezTo>
                  <a:pt x="787624" y="3253557"/>
                  <a:pt x="787453" y="3252982"/>
                  <a:pt x="787331" y="3252396"/>
                </a:cubicBezTo>
                <a:cubicBezTo>
                  <a:pt x="786625" y="3249973"/>
                  <a:pt x="785918" y="3247449"/>
                  <a:pt x="785262" y="3244926"/>
                </a:cubicBezTo>
                <a:lnTo>
                  <a:pt x="32417" y="307089"/>
                </a:lnTo>
                <a:cubicBezTo>
                  <a:pt x="31004" y="301486"/>
                  <a:pt x="29742" y="295884"/>
                  <a:pt x="28733" y="290331"/>
                </a:cubicBezTo>
                <a:cubicBezTo>
                  <a:pt x="26113" y="276789"/>
                  <a:pt x="24695" y="263039"/>
                  <a:pt x="24493" y="249244"/>
                </a:cubicBezTo>
                <a:cubicBezTo>
                  <a:pt x="24493" y="249042"/>
                  <a:pt x="24493" y="248790"/>
                  <a:pt x="24493" y="248790"/>
                </a:cubicBezTo>
                <a:lnTo>
                  <a:pt x="24493" y="244247"/>
                </a:lnTo>
                <a:cubicBezTo>
                  <a:pt x="24493" y="243238"/>
                  <a:pt x="24493" y="242278"/>
                  <a:pt x="24493" y="241269"/>
                </a:cubicBezTo>
                <a:cubicBezTo>
                  <a:pt x="24543" y="238341"/>
                  <a:pt x="24644" y="235918"/>
                  <a:pt x="24796" y="233294"/>
                </a:cubicBezTo>
                <a:cubicBezTo>
                  <a:pt x="24947" y="230669"/>
                  <a:pt x="25401" y="228145"/>
                  <a:pt x="25401" y="225621"/>
                </a:cubicBezTo>
                <a:cubicBezTo>
                  <a:pt x="25502" y="224309"/>
                  <a:pt x="25805" y="223047"/>
                  <a:pt x="25805" y="221785"/>
                </a:cubicBezTo>
                <a:lnTo>
                  <a:pt x="26259" y="218000"/>
                </a:lnTo>
                <a:cubicBezTo>
                  <a:pt x="26229" y="217646"/>
                  <a:pt x="26229" y="217293"/>
                  <a:pt x="26259" y="216940"/>
                </a:cubicBezTo>
                <a:cubicBezTo>
                  <a:pt x="26360" y="216031"/>
                  <a:pt x="26663" y="215123"/>
                  <a:pt x="26663" y="214214"/>
                </a:cubicBezTo>
                <a:cubicBezTo>
                  <a:pt x="27016" y="213507"/>
                  <a:pt x="27016" y="212801"/>
                  <a:pt x="27016" y="212144"/>
                </a:cubicBezTo>
                <a:cubicBezTo>
                  <a:pt x="26991" y="211655"/>
                  <a:pt x="26991" y="211170"/>
                  <a:pt x="27016" y="210681"/>
                </a:cubicBezTo>
                <a:cubicBezTo>
                  <a:pt x="27218" y="209419"/>
                  <a:pt x="27471" y="208207"/>
                  <a:pt x="27723" y="206996"/>
                </a:cubicBezTo>
                <a:cubicBezTo>
                  <a:pt x="28430" y="203311"/>
                  <a:pt x="29237" y="199727"/>
                  <a:pt x="30146" y="196194"/>
                </a:cubicBezTo>
                <a:cubicBezTo>
                  <a:pt x="30449" y="195084"/>
                  <a:pt x="30853" y="193418"/>
                  <a:pt x="31004" y="192863"/>
                </a:cubicBezTo>
                <a:cubicBezTo>
                  <a:pt x="31156" y="192307"/>
                  <a:pt x="31357" y="191904"/>
                  <a:pt x="31509" y="191248"/>
                </a:cubicBezTo>
                <a:cubicBezTo>
                  <a:pt x="31660" y="190591"/>
                  <a:pt x="32064" y="189885"/>
                  <a:pt x="32064" y="189228"/>
                </a:cubicBezTo>
                <a:lnTo>
                  <a:pt x="33124" y="185847"/>
                </a:lnTo>
                <a:cubicBezTo>
                  <a:pt x="33831" y="183626"/>
                  <a:pt x="34588" y="181455"/>
                  <a:pt x="35395" y="179285"/>
                </a:cubicBezTo>
                <a:cubicBezTo>
                  <a:pt x="35799" y="178124"/>
                  <a:pt x="36254" y="176963"/>
                  <a:pt x="36708" y="175852"/>
                </a:cubicBezTo>
                <a:cubicBezTo>
                  <a:pt x="37162" y="174742"/>
                  <a:pt x="37566" y="173682"/>
                  <a:pt x="38071" y="172622"/>
                </a:cubicBezTo>
                <a:cubicBezTo>
                  <a:pt x="38252" y="172047"/>
                  <a:pt x="38490" y="171486"/>
                  <a:pt x="38777" y="170956"/>
                </a:cubicBezTo>
                <a:cubicBezTo>
                  <a:pt x="39232" y="169846"/>
                  <a:pt x="39736" y="168786"/>
                  <a:pt x="40191" y="167726"/>
                </a:cubicBezTo>
                <a:lnTo>
                  <a:pt x="41251" y="165454"/>
                </a:lnTo>
                <a:lnTo>
                  <a:pt x="42260" y="163536"/>
                </a:lnTo>
                <a:cubicBezTo>
                  <a:pt x="42356" y="163259"/>
                  <a:pt x="42472" y="162986"/>
                  <a:pt x="42613" y="162729"/>
                </a:cubicBezTo>
                <a:lnTo>
                  <a:pt x="43976" y="160205"/>
                </a:lnTo>
                <a:lnTo>
                  <a:pt x="44279" y="159599"/>
                </a:lnTo>
                <a:cubicBezTo>
                  <a:pt x="45087" y="158085"/>
                  <a:pt x="45945" y="156621"/>
                  <a:pt x="46803" y="155157"/>
                </a:cubicBezTo>
                <a:lnTo>
                  <a:pt x="47712" y="153542"/>
                </a:lnTo>
                <a:lnTo>
                  <a:pt x="48418" y="152432"/>
                </a:lnTo>
                <a:cubicBezTo>
                  <a:pt x="48721" y="151877"/>
                  <a:pt x="49074" y="151372"/>
                  <a:pt x="49377" y="150867"/>
                </a:cubicBezTo>
                <a:lnTo>
                  <a:pt x="50942" y="148495"/>
                </a:lnTo>
                <a:cubicBezTo>
                  <a:pt x="51295" y="147889"/>
                  <a:pt x="51497" y="147637"/>
                  <a:pt x="52103" y="146728"/>
                </a:cubicBezTo>
                <a:cubicBezTo>
                  <a:pt x="52709" y="145819"/>
                  <a:pt x="53365" y="144860"/>
                  <a:pt x="54071" y="143952"/>
                </a:cubicBezTo>
                <a:cubicBezTo>
                  <a:pt x="54415" y="143442"/>
                  <a:pt x="54783" y="142952"/>
                  <a:pt x="55182" y="142488"/>
                </a:cubicBezTo>
                <a:lnTo>
                  <a:pt x="56494" y="140671"/>
                </a:lnTo>
                <a:cubicBezTo>
                  <a:pt x="57049" y="139964"/>
                  <a:pt x="57554" y="139258"/>
                  <a:pt x="58109" y="138601"/>
                </a:cubicBezTo>
                <a:lnTo>
                  <a:pt x="59674" y="136683"/>
                </a:lnTo>
                <a:lnTo>
                  <a:pt x="60229" y="136027"/>
                </a:lnTo>
                <a:lnTo>
                  <a:pt x="61895" y="134059"/>
                </a:lnTo>
                <a:lnTo>
                  <a:pt x="63813" y="131939"/>
                </a:lnTo>
                <a:lnTo>
                  <a:pt x="64621" y="131081"/>
                </a:lnTo>
                <a:lnTo>
                  <a:pt x="66438" y="129162"/>
                </a:lnTo>
                <a:lnTo>
                  <a:pt x="66842" y="128759"/>
                </a:lnTo>
                <a:cubicBezTo>
                  <a:pt x="67649" y="127951"/>
                  <a:pt x="67801" y="127800"/>
                  <a:pt x="69265" y="126386"/>
                </a:cubicBezTo>
                <a:cubicBezTo>
                  <a:pt x="70728" y="124973"/>
                  <a:pt x="72243" y="123610"/>
                  <a:pt x="73807" y="122247"/>
                </a:cubicBezTo>
                <a:lnTo>
                  <a:pt x="74110" y="121995"/>
                </a:lnTo>
                <a:cubicBezTo>
                  <a:pt x="76498" y="119870"/>
                  <a:pt x="78991" y="117861"/>
                  <a:pt x="81581" y="115988"/>
                </a:cubicBezTo>
                <a:lnTo>
                  <a:pt x="83953" y="114323"/>
                </a:lnTo>
                <a:cubicBezTo>
                  <a:pt x="84862" y="113666"/>
                  <a:pt x="85821" y="113061"/>
                  <a:pt x="86830" y="112405"/>
                </a:cubicBezTo>
                <a:lnTo>
                  <a:pt x="89505" y="110789"/>
                </a:lnTo>
                <a:lnTo>
                  <a:pt x="89859" y="110537"/>
                </a:lnTo>
                <a:lnTo>
                  <a:pt x="92029" y="109325"/>
                </a:lnTo>
                <a:cubicBezTo>
                  <a:pt x="98692" y="105479"/>
                  <a:pt x="105728" y="102314"/>
                  <a:pt x="113027" y="99887"/>
                </a:cubicBezTo>
                <a:lnTo>
                  <a:pt x="113481" y="99887"/>
                </a:lnTo>
                <a:lnTo>
                  <a:pt x="115601" y="99180"/>
                </a:lnTo>
                <a:lnTo>
                  <a:pt x="117166" y="98776"/>
                </a:lnTo>
                <a:lnTo>
                  <a:pt x="119942" y="97968"/>
                </a:lnTo>
                <a:cubicBezTo>
                  <a:pt x="121658" y="97464"/>
                  <a:pt x="123324" y="97060"/>
                  <a:pt x="124990" y="96707"/>
                </a:cubicBezTo>
                <a:lnTo>
                  <a:pt x="125797" y="96707"/>
                </a:lnTo>
                <a:lnTo>
                  <a:pt x="128927" y="96151"/>
                </a:lnTo>
                <a:lnTo>
                  <a:pt x="130794" y="95798"/>
                </a:lnTo>
                <a:lnTo>
                  <a:pt x="134328" y="95293"/>
                </a:lnTo>
                <a:cubicBezTo>
                  <a:pt x="136988" y="94889"/>
                  <a:pt x="139713" y="94587"/>
                  <a:pt x="142505" y="94385"/>
                </a:cubicBezTo>
                <a:lnTo>
                  <a:pt x="1048947" y="25435"/>
                </a:lnTo>
                <a:cubicBezTo>
                  <a:pt x="1051319" y="25309"/>
                  <a:pt x="1053692" y="25309"/>
                  <a:pt x="1056064" y="25435"/>
                </a:cubicBezTo>
                <a:lnTo>
                  <a:pt x="1059648" y="25435"/>
                </a:lnTo>
                <a:cubicBezTo>
                  <a:pt x="1132282" y="27252"/>
                  <a:pt x="1207794" y="101704"/>
                  <a:pt x="1232376" y="197607"/>
                </a:cubicBezTo>
                <a:lnTo>
                  <a:pt x="1913040" y="2857575"/>
                </a:lnTo>
                <a:cubicBezTo>
                  <a:pt x="1917240" y="2873858"/>
                  <a:pt x="1919874" y="2890510"/>
                  <a:pt x="1920914" y="2907294"/>
                </a:cubicBezTo>
                <a:lnTo>
                  <a:pt x="1920914" y="2907798"/>
                </a:lnTo>
                <a:cubicBezTo>
                  <a:pt x="1920914" y="2909111"/>
                  <a:pt x="1920914" y="2910524"/>
                  <a:pt x="1920914" y="2911685"/>
                </a:cubicBezTo>
                <a:cubicBezTo>
                  <a:pt x="1920914" y="2912846"/>
                  <a:pt x="1920914" y="2913956"/>
                  <a:pt x="1920914" y="2915117"/>
                </a:cubicBezTo>
                <a:lnTo>
                  <a:pt x="1920914" y="2915521"/>
                </a:lnTo>
                <a:cubicBezTo>
                  <a:pt x="1920914" y="2916581"/>
                  <a:pt x="1920914" y="2917641"/>
                  <a:pt x="1920914" y="2918701"/>
                </a:cubicBezTo>
                <a:lnTo>
                  <a:pt x="1920914" y="2919357"/>
                </a:lnTo>
                <a:cubicBezTo>
                  <a:pt x="1920939" y="2919595"/>
                  <a:pt x="1920939" y="2919832"/>
                  <a:pt x="1920914" y="2920064"/>
                </a:cubicBezTo>
                <a:cubicBezTo>
                  <a:pt x="1920914" y="2920872"/>
                  <a:pt x="1920914" y="2921629"/>
                  <a:pt x="1920914" y="2922436"/>
                </a:cubicBezTo>
                <a:lnTo>
                  <a:pt x="1920914" y="2924456"/>
                </a:lnTo>
                <a:cubicBezTo>
                  <a:pt x="1920914" y="2925667"/>
                  <a:pt x="1920914" y="2926878"/>
                  <a:pt x="1920914" y="2928090"/>
                </a:cubicBezTo>
                <a:lnTo>
                  <a:pt x="1920914" y="2930210"/>
                </a:lnTo>
                <a:cubicBezTo>
                  <a:pt x="1920889" y="2930528"/>
                  <a:pt x="1920889" y="2930851"/>
                  <a:pt x="1920914" y="2931169"/>
                </a:cubicBezTo>
                <a:cubicBezTo>
                  <a:pt x="1920914" y="2932330"/>
                  <a:pt x="1920914" y="2933491"/>
                  <a:pt x="1920914" y="2934651"/>
                </a:cubicBezTo>
                <a:cubicBezTo>
                  <a:pt x="1920914" y="2935863"/>
                  <a:pt x="1920965" y="2936267"/>
                  <a:pt x="1920914" y="2938134"/>
                </a:cubicBezTo>
                <a:cubicBezTo>
                  <a:pt x="1920864" y="2940002"/>
                  <a:pt x="1920561" y="2941819"/>
                  <a:pt x="1920561" y="2943687"/>
                </a:cubicBezTo>
                <a:lnTo>
                  <a:pt x="1920561" y="2945706"/>
                </a:lnTo>
                <a:lnTo>
                  <a:pt x="1920561" y="2946715"/>
                </a:lnTo>
                <a:cubicBezTo>
                  <a:pt x="1920561" y="2947573"/>
                  <a:pt x="1920561" y="2948482"/>
                  <a:pt x="1920561" y="2949289"/>
                </a:cubicBezTo>
                <a:cubicBezTo>
                  <a:pt x="1920586" y="2949658"/>
                  <a:pt x="1920586" y="2950031"/>
                  <a:pt x="1920561" y="2950400"/>
                </a:cubicBezTo>
                <a:cubicBezTo>
                  <a:pt x="1920157" y="2951611"/>
                  <a:pt x="1920157" y="2953378"/>
                  <a:pt x="1920157" y="2954085"/>
                </a:cubicBezTo>
                <a:cubicBezTo>
                  <a:pt x="1920157" y="2954791"/>
                  <a:pt x="1920308" y="2954993"/>
                  <a:pt x="1920157" y="2956205"/>
                </a:cubicBezTo>
                <a:cubicBezTo>
                  <a:pt x="1920006" y="2957416"/>
                  <a:pt x="1919652" y="2958627"/>
                  <a:pt x="1919652" y="2959788"/>
                </a:cubicBezTo>
                <a:lnTo>
                  <a:pt x="1919400" y="2961353"/>
                </a:lnTo>
                <a:lnTo>
                  <a:pt x="1919097" y="2963271"/>
                </a:lnTo>
                <a:cubicBezTo>
                  <a:pt x="1919072" y="2963509"/>
                  <a:pt x="1919072" y="2963741"/>
                  <a:pt x="1919097" y="2963978"/>
                </a:cubicBezTo>
                <a:cubicBezTo>
                  <a:pt x="1919067" y="2964296"/>
                  <a:pt x="1919067" y="2964619"/>
                  <a:pt x="1919097" y="2964937"/>
                </a:cubicBezTo>
                <a:cubicBezTo>
                  <a:pt x="1918693" y="2965694"/>
                  <a:pt x="1918845" y="2966148"/>
                  <a:pt x="1918693" y="2967158"/>
                </a:cubicBezTo>
                <a:cubicBezTo>
                  <a:pt x="1918542" y="2968167"/>
                  <a:pt x="1918087" y="2969227"/>
                  <a:pt x="1918087" y="2970237"/>
                </a:cubicBezTo>
                <a:cubicBezTo>
                  <a:pt x="1917331" y="2974376"/>
                  <a:pt x="1916422" y="2978515"/>
                  <a:pt x="1915412" y="2982503"/>
                </a:cubicBezTo>
                <a:cubicBezTo>
                  <a:pt x="1915261" y="2983159"/>
                  <a:pt x="1914958" y="2983714"/>
                  <a:pt x="1914958" y="2984269"/>
                </a:cubicBezTo>
                <a:lnTo>
                  <a:pt x="1914201" y="2987197"/>
                </a:lnTo>
                <a:cubicBezTo>
                  <a:pt x="1913999" y="2987802"/>
                  <a:pt x="1913646" y="2988459"/>
                  <a:pt x="1913646" y="2989064"/>
                </a:cubicBezTo>
                <a:cubicBezTo>
                  <a:pt x="1909370" y="3004313"/>
                  <a:pt x="1903162" y="3018951"/>
                  <a:pt x="1895172" y="3032625"/>
                </a:cubicBezTo>
                <a:lnTo>
                  <a:pt x="1893607" y="3035300"/>
                </a:lnTo>
                <a:cubicBezTo>
                  <a:pt x="1891436" y="3038985"/>
                  <a:pt x="1888913" y="3042518"/>
                  <a:pt x="1886389" y="3045900"/>
                </a:cubicBezTo>
                <a:lnTo>
                  <a:pt x="1886036" y="3046455"/>
                </a:lnTo>
                <a:lnTo>
                  <a:pt x="1885581" y="3047010"/>
                </a:lnTo>
                <a:lnTo>
                  <a:pt x="1884673" y="3048222"/>
                </a:lnTo>
                <a:lnTo>
                  <a:pt x="1882957" y="3050392"/>
                </a:lnTo>
                <a:lnTo>
                  <a:pt x="1882603" y="3050796"/>
                </a:lnTo>
                <a:lnTo>
                  <a:pt x="1881492" y="3052145"/>
                </a:lnTo>
                <a:lnTo>
                  <a:pt x="1858221" y="3073764"/>
                </a:lnTo>
                <a:lnTo>
                  <a:pt x="1852671" y="3077447"/>
                </a:lnTo>
                <a:cubicBezTo>
                  <a:pt x="1852454" y="3077629"/>
                  <a:pt x="1852217" y="3077780"/>
                  <a:pt x="1851964" y="3077901"/>
                </a:cubicBezTo>
                <a:lnTo>
                  <a:pt x="1851359" y="3078255"/>
                </a:lnTo>
                <a:lnTo>
                  <a:pt x="1850349" y="3078860"/>
                </a:lnTo>
                <a:cubicBezTo>
                  <a:pt x="1849693" y="3079315"/>
                  <a:pt x="1848936" y="3079668"/>
                  <a:pt x="1848229" y="3080072"/>
                </a:cubicBezTo>
                <a:lnTo>
                  <a:pt x="1849289" y="3079567"/>
                </a:lnTo>
                <a:lnTo>
                  <a:pt x="1850501" y="3078911"/>
                </a:lnTo>
                <a:cubicBezTo>
                  <a:pt x="1852671" y="3077649"/>
                  <a:pt x="1854741" y="3076438"/>
                  <a:pt x="1856810" y="3075075"/>
                </a:cubicBezTo>
                <a:lnTo>
                  <a:pt x="1858221" y="3073764"/>
                </a:lnTo>
                <a:lnTo>
                  <a:pt x="1858375" y="3073662"/>
                </a:lnTo>
                <a:lnTo>
                  <a:pt x="1858880" y="3073308"/>
                </a:lnTo>
                <a:lnTo>
                  <a:pt x="1859889" y="3072602"/>
                </a:lnTo>
                <a:lnTo>
                  <a:pt x="1863523" y="3069825"/>
                </a:lnTo>
                <a:lnTo>
                  <a:pt x="1864432" y="3069068"/>
                </a:lnTo>
                <a:cubicBezTo>
                  <a:pt x="1865694" y="3068109"/>
                  <a:pt x="1866905" y="3067049"/>
                  <a:pt x="1868066" y="3065989"/>
                </a:cubicBezTo>
                <a:lnTo>
                  <a:pt x="1868874" y="3065333"/>
                </a:lnTo>
                <a:cubicBezTo>
                  <a:pt x="1870338" y="3064021"/>
                  <a:pt x="1871751" y="3062658"/>
                  <a:pt x="1873164" y="3061295"/>
                </a:cubicBezTo>
                <a:lnTo>
                  <a:pt x="1874628" y="3059781"/>
                </a:lnTo>
                <a:lnTo>
                  <a:pt x="1875638" y="3058670"/>
                </a:lnTo>
                <a:lnTo>
                  <a:pt x="1876698" y="3057610"/>
                </a:lnTo>
                <a:lnTo>
                  <a:pt x="1877152" y="3057055"/>
                </a:lnTo>
                <a:cubicBezTo>
                  <a:pt x="1878515" y="3055591"/>
                  <a:pt x="1879878" y="3054077"/>
                  <a:pt x="1881190" y="3052512"/>
                </a:cubicBezTo>
                <a:lnTo>
                  <a:pt x="1881492" y="3052145"/>
                </a:lnTo>
                <a:lnTo>
                  <a:pt x="1890225" y="3044032"/>
                </a:lnTo>
                <a:cubicBezTo>
                  <a:pt x="1890932" y="3043174"/>
                  <a:pt x="1891588" y="3042266"/>
                  <a:pt x="1892244" y="3041408"/>
                </a:cubicBezTo>
                <a:cubicBezTo>
                  <a:pt x="1894011" y="3039338"/>
                  <a:pt x="1895676" y="3036764"/>
                  <a:pt x="1897292" y="3034290"/>
                </a:cubicBezTo>
                <a:lnTo>
                  <a:pt x="1899412" y="3030959"/>
                </a:lnTo>
                <a:cubicBezTo>
                  <a:pt x="1903132" y="3025195"/>
                  <a:pt x="1906503" y="3019208"/>
                  <a:pt x="1909507" y="3013040"/>
                </a:cubicBezTo>
                <a:cubicBezTo>
                  <a:pt x="1910062" y="3011879"/>
                  <a:pt x="1910617" y="3010769"/>
                  <a:pt x="1911122" y="3009608"/>
                </a:cubicBezTo>
                <a:cubicBezTo>
                  <a:pt x="1912737" y="3006176"/>
                  <a:pt x="1914201" y="3002693"/>
                  <a:pt x="1915614" y="2999159"/>
                </a:cubicBezTo>
                <a:lnTo>
                  <a:pt x="1916977" y="2995576"/>
                </a:lnTo>
                <a:cubicBezTo>
                  <a:pt x="1917482" y="2994263"/>
                  <a:pt x="1917936" y="2992850"/>
                  <a:pt x="1918441" y="2991487"/>
                </a:cubicBezTo>
                <a:cubicBezTo>
                  <a:pt x="1918946" y="2990124"/>
                  <a:pt x="1919501" y="2988257"/>
                  <a:pt x="1919854" y="2987348"/>
                </a:cubicBezTo>
                <a:cubicBezTo>
                  <a:pt x="1920208" y="2986439"/>
                  <a:pt x="1920460" y="2985632"/>
                  <a:pt x="1920813" y="2984521"/>
                </a:cubicBezTo>
                <a:cubicBezTo>
                  <a:pt x="1921167" y="2983411"/>
                  <a:pt x="1921520" y="2982200"/>
                  <a:pt x="1921873" y="2981039"/>
                </a:cubicBezTo>
                <a:cubicBezTo>
                  <a:pt x="1923943" y="2973972"/>
                  <a:pt x="1925760" y="2966754"/>
                  <a:pt x="1927224" y="2959334"/>
                </a:cubicBezTo>
                <a:cubicBezTo>
                  <a:pt x="1927526" y="2958022"/>
                  <a:pt x="1927729" y="2956659"/>
                  <a:pt x="1927981" y="2955347"/>
                </a:cubicBezTo>
                <a:cubicBezTo>
                  <a:pt x="1928788" y="2951258"/>
                  <a:pt x="1929394" y="2947069"/>
                  <a:pt x="1929949" y="2942828"/>
                </a:cubicBezTo>
                <a:cubicBezTo>
                  <a:pt x="1930202" y="2941314"/>
                  <a:pt x="1930505" y="2939800"/>
                  <a:pt x="1930505" y="2938286"/>
                </a:cubicBezTo>
                <a:cubicBezTo>
                  <a:pt x="1931832" y="2926727"/>
                  <a:pt x="1932423" y="2915092"/>
                  <a:pt x="1932271" y="2903457"/>
                </a:cubicBezTo>
                <a:cubicBezTo>
                  <a:pt x="1932271" y="2901590"/>
                  <a:pt x="1932271" y="2900025"/>
                  <a:pt x="1932271" y="2898410"/>
                </a:cubicBezTo>
                <a:cubicBezTo>
                  <a:pt x="1931968" y="2890283"/>
                  <a:pt x="1931413" y="2882106"/>
                  <a:pt x="1930454" y="2873879"/>
                </a:cubicBezTo>
                <a:cubicBezTo>
                  <a:pt x="1930303" y="2872112"/>
                  <a:pt x="1929848" y="2870446"/>
                  <a:pt x="1929848" y="2868831"/>
                </a:cubicBezTo>
                <a:cubicBezTo>
                  <a:pt x="1928319" y="2857131"/>
                  <a:pt x="1926078" y="2845532"/>
                  <a:pt x="1923135" y="2834104"/>
                </a:cubicBezTo>
                <a:lnTo>
                  <a:pt x="1251304" y="215779"/>
                </a:lnTo>
                <a:lnTo>
                  <a:pt x="1246256" y="196648"/>
                </a:lnTo>
                <a:cubicBezTo>
                  <a:pt x="1245701" y="194680"/>
                  <a:pt x="1245045" y="192257"/>
                  <a:pt x="1244641" y="190743"/>
                </a:cubicBezTo>
                <a:cubicBezTo>
                  <a:pt x="1244237" y="189228"/>
                  <a:pt x="1243834" y="187765"/>
                  <a:pt x="1243379" y="186351"/>
                </a:cubicBezTo>
                <a:cubicBezTo>
                  <a:pt x="1242471" y="183070"/>
                  <a:pt x="1241461" y="179941"/>
                  <a:pt x="1240401" y="176761"/>
                </a:cubicBezTo>
                <a:cubicBezTo>
                  <a:pt x="1239846" y="174994"/>
                  <a:pt x="1239291" y="173329"/>
                  <a:pt x="1238685" y="171713"/>
                </a:cubicBezTo>
                <a:cubicBezTo>
                  <a:pt x="1238433" y="170855"/>
                  <a:pt x="1238180" y="170199"/>
                  <a:pt x="1237827" y="169139"/>
                </a:cubicBezTo>
                <a:cubicBezTo>
                  <a:pt x="1237474" y="168079"/>
                  <a:pt x="1237272" y="167827"/>
                  <a:pt x="1236666" y="166010"/>
                </a:cubicBezTo>
                <a:cubicBezTo>
                  <a:pt x="1236060" y="164193"/>
                  <a:pt x="1235404" y="162577"/>
                  <a:pt x="1234798" y="160962"/>
                </a:cubicBezTo>
                <a:cubicBezTo>
                  <a:pt x="1233637" y="158085"/>
                  <a:pt x="1232527" y="155309"/>
                  <a:pt x="1231316" y="152533"/>
                </a:cubicBezTo>
                <a:lnTo>
                  <a:pt x="1229498" y="148394"/>
                </a:lnTo>
                <a:cubicBezTo>
                  <a:pt x="1227681" y="144305"/>
                  <a:pt x="1225814" y="140267"/>
                  <a:pt x="1223795" y="136280"/>
                </a:cubicBezTo>
                <a:cubicBezTo>
                  <a:pt x="1223139" y="135068"/>
                  <a:pt x="1222482" y="133756"/>
                  <a:pt x="1221877" y="132544"/>
                </a:cubicBezTo>
                <a:lnTo>
                  <a:pt x="1219454" y="127951"/>
                </a:lnTo>
                <a:lnTo>
                  <a:pt x="1217384" y="124216"/>
                </a:lnTo>
                <a:lnTo>
                  <a:pt x="1215618" y="121086"/>
                </a:lnTo>
                <a:lnTo>
                  <a:pt x="1213498" y="117452"/>
                </a:lnTo>
                <a:lnTo>
                  <a:pt x="1211832" y="114726"/>
                </a:lnTo>
                <a:cubicBezTo>
                  <a:pt x="1211024" y="113364"/>
                  <a:pt x="1210217" y="112102"/>
                  <a:pt x="1209359" y="110739"/>
                </a:cubicBezTo>
                <a:cubicBezTo>
                  <a:pt x="1207895" y="108417"/>
                  <a:pt x="1206431" y="106095"/>
                  <a:pt x="1204866" y="103824"/>
                </a:cubicBezTo>
                <a:cubicBezTo>
                  <a:pt x="1204109" y="102663"/>
                  <a:pt x="1203352" y="101502"/>
                  <a:pt x="1202494" y="100341"/>
                </a:cubicBezTo>
                <a:lnTo>
                  <a:pt x="1199718" y="96404"/>
                </a:lnTo>
                <a:cubicBezTo>
                  <a:pt x="1193252" y="87369"/>
                  <a:pt x="1186241" y="78737"/>
                  <a:pt x="1178720" y="70560"/>
                </a:cubicBezTo>
                <a:cubicBezTo>
                  <a:pt x="1177660" y="69399"/>
                  <a:pt x="1176701" y="68440"/>
                  <a:pt x="1175540" y="67178"/>
                </a:cubicBezTo>
                <a:cubicBezTo>
                  <a:pt x="1174379" y="65916"/>
                  <a:pt x="1173117" y="64604"/>
                  <a:pt x="1171855" y="63342"/>
                </a:cubicBezTo>
                <a:lnTo>
                  <a:pt x="1165748" y="57386"/>
                </a:lnTo>
                <a:cubicBezTo>
                  <a:pt x="1163527" y="55317"/>
                  <a:pt x="1161356" y="53297"/>
                  <a:pt x="1159034" y="51329"/>
                </a:cubicBezTo>
                <a:cubicBezTo>
                  <a:pt x="1156713" y="49360"/>
                  <a:pt x="1154441" y="47392"/>
                  <a:pt x="1152119" y="45575"/>
                </a:cubicBezTo>
                <a:lnTo>
                  <a:pt x="1148636" y="42799"/>
                </a:lnTo>
                <a:cubicBezTo>
                  <a:pt x="1146315" y="41183"/>
                  <a:pt x="1143639" y="39568"/>
                  <a:pt x="1141519" y="37751"/>
                </a:cubicBezTo>
                <a:cubicBezTo>
                  <a:pt x="1139399" y="35934"/>
                  <a:pt x="1136573" y="34268"/>
                  <a:pt x="1134352" y="32703"/>
                </a:cubicBezTo>
                <a:cubicBezTo>
                  <a:pt x="1132131" y="31139"/>
                  <a:pt x="1129506" y="29624"/>
                  <a:pt x="1127083" y="28211"/>
                </a:cubicBezTo>
                <a:cubicBezTo>
                  <a:pt x="1125872" y="27454"/>
                  <a:pt x="1124661" y="26798"/>
                  <a:pt x="1123399" y="26091"/>
                </a:cubicBezTo>
                <a:lnTo>
                  <a:pt x="1119714" y="24072"/>
                </a:lnTo>
                <a:lnTo>
                  <a:pt x="1115979" y="22154"/>
                </a:lnTo>
                <a:cubicBezTo>
                  <a:pt x="1114717" y="21548"/>
                  <a:pt x="1113505" y="20892"/>
                  <a:pt x="1112193" y="20337"/>
                </a:cubicBezTo>
                <a:cubicBezTo>
                  <a:pt x="1109720" y="19176"/>
                  <a:pt x="1107246" y="18065"/>
                  <a:pt x="1104672" y="17005"/>
                </a:cubicBezTo>
                <a:lnTo>
                  <a:pt x="1101088" y="15542"/>
                </a:lnTo>
                <a:lnTo>
                  <a:pt x="1100735" y="15542"/>
                </a:lnTo>
                <a:cubicBezTo>
                  <a:pt x="1099524" y="15037"/>
                  <a:pt x="1098312" y="14633"/>
                  <a:pt x="1097050" y="14179"/>
                </a:cubicBezTo>
                <a:lnTo>
                  <a:pt x="1093517" y="12917"/>
                </a:lnTo>
                <a:lnTo>
                  <a:pt x="1089428" y="11706"/>
                </a:lnTo>
                <a:lnTo>
                  <a:pt x="1085592" y="10646"/>
                </a:lnTo>
                <a:lnTo>
                  <a:pt x="1081756" y="9687"/>
                </a:lnTo>
                <a:lnTo>
                  <a:pt x="1077870" y="8828"/>
                </a:lnTo>
                <a:cubicBezTo>
                  <a:pt x="1075194" y="8273"/>
                  <a:pt x="1072721" y="7768"/>
                  <a:pt x="1070147" y="7466"/>
                </a:cubicBezTo>
                <a:lnTo>
                  <a:pt x="1066311" y="6961"/>
                </a:lnTo>
                <a:cubicBezTo>
                  <a:pt x="1063585" y="6607"/>
                  <a:pt x="1060809" y="6305"/>
                  <a:pt x="1058083" y="6305"/>
                </a:cubicBezTo>
                <a:lnTo>
                  <a:pt x="1051572" y="6305"/>
                </a:lnTo>
                <a:close/>
                <a:moveTo>
                  <a:pt x="1042385" y="298"/>
                </a:moveTo>
                <a:cubicBezTo>
                  <a:pt x="1057437" y="-717"/>
                  <a:pt x="1072544" y="873"/>
                  <a:pt x="1087056" y="4992"/>
                </a:cubicBezTo>
                <a:cubicBezTo>
                  <a:pt x="1089731" y="5749"/>
                  <a:pt x="1092457" y="6557"/>
                  <a:pt x="1095132" y="7516"/>
                </a:cubicBezTo>
                <a:cubicBezTo>
                  <a:pt x="1104763" y="10757"/>
                  <a:pt x="1114076" y="14875"/>
                  <a:pt x="1122944" y="19832"/>
                </a:cubicBezTo>
                <a:cubicBezTo>
                  <a:pt x="1125720" y="21245"/>
                  <a:pt x="1128143" y="22608"/>
                  <a:pt x="1130768" y="24324"/>
                </a:cubicBezTo>
                <a:cubicBezTo>
                  <a:pt x="1133393" y="26041"/>
                  <a:pt x="1135866" y="27656"/>
                  <a:pt x="1138440" y="29372"/>
                </a:cubicBezTo>
                <a:cubicBezTo>
                  <a:pt x="1142226" y="31946"/>
                  <a:pt x="1146012" y="34672"/>
                  <a:pt x="1149747" y="37499"/>
                </a:cubicBezTo>
                <a:cubicBezTo>
                  <a:pt x="1195579" y="72731"/>
                  <a:pt x="1233738" y="129869"/>
                  <a:pt x="1250698" y="195942"/>
                </a:cubicBezTo>
                <a:lnTo>
                  <a:pt x="1265488" y="253635"/>
                </a:lnTo>
                <a:lnTo>
                  <a:pt x="1932170" y="2851619"/>
                </a:lnTo>
                <a:cubicBezTo>
                  <a:pt x="1961749" y="2965896"/>
                  <a:pt x="1920965" y="3081889"/>
                  <a:pt x="1840607" y="3111165"/>
                </a:cubicBezTo>
                <a:lnTo>
                  <a:pt x="1666820" y="3174411"/>
                </a:lnTo>
                <a:lnTo>
                  <a:pt x="1665558" y="3174815"/>
                </a:lnTo>
                <a:lnTo>
                  <a:pt x="995443" y="3418663"/>
                </a:lnTo>
                <a:cubicBezTo>
                  <a:pt x="984747" y="3422570"/>
                  <a:pt x="973607" y="3425144"/>
                  <a:pt x="962280" y="3426335"/>
                </a:cubicBezTo>
                <a:cubicBezTo>
                  <a:pt x="877582" y="3435168"/>
                  <a:pt x="792783" y="3364149"/>
                  <a:pt x="764062" y="3252194"/>
                </a:cubicBezTo>
                <a:lnTo>
                  <a:pt x="9098" y="310017"/>
                </a:lnTo>
                <a:cubicBezTo>
                  <a:pt x="-20834" y="193317"/>
                  <a:pt x="25502" y="91760"/>
                  <a:pt x="112724" y="70409"/>
                </a:cubicBezTo>
                <a:cubicBezTo>
                  <a:pt x="116005" y="69601"/>
                  <a:pt x="119387" y="68945"/>
                  <a:pt x="122819" y="68390"/>
                </a:cubicBezTo>
                <a:lnTo>
                  <a:pt x="126908" y="67784"/>
                </a:lnTo>
                <a:lnTo>
                  <a:pt x="132309" y="67128"/>
                </a:lnTo>
                <a:lnTo>
                  <a:pt x="135539" y="67128"/>
                </a:lnTo>
                <a:lnTo>
                  <a:pt x="142101" y="666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078B68E-08DC-4B1E-9207-40DD9DF8EB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07400" y="2557199"/>
            <a:ext cx="1586164" cy="2800349"/>
          </a:xfrm>
          <a:custGeom>
            <a:avLst/>
            <a:gdLst>
              <a:gd name="connsiteX0" fmla="*/ 74767 w 1586164"/>
              <a:gd name="connsiteY0" fmla="*/ 2515813 h 2800349"/>
              <a:gd name="connsiteX1" fmla="*/ 75634 w 1586164"/>
              <a:gd name="connsiteY1" fmla="*/ 2516349 h 2800349"/>
              <a:gd name="connsiteX2" fmla="*/ 75840 w 1586164"/>
              <a:gd name="connsiteY2" fmla="*/ 2516349 h 2800349"/>
              <a:gd name="connsiteX3" fmla="*/ 73498 w 1586164"/>
              <a:gd name="connsiteY3" fmla="*/ 2515046 h 2800349"/>
              <a:gd name="connsiteX4" fmla="*/ 73757 w 1586164"/>
              <a:gd name="connsiteY4" fmla="*/ 2515194 h 2800349"/>
              <a:gd name="connsiteX5" fmla="*/ 73695 w 1586164"/>
              <a:gd name="connsiteY5" fmla="*/ 2515194 h 2800349"/>
              <a:gd name="connsiteX6" fmla="*/ 71798 w 1586164"/>
              <a:gd name="connsiteY6" fmla="*/ 2513998 h 2800349"/>
              <a:gd name="connsiteX7" fmla="*/ 72375 w 1586164"/>
              <a:gd name="connsiteY7" fmla="*/ 2514353 h 2800349"/>
              <a:gd name="connsiteX8" fmla="*/ 72375 w 1586164"/>
              <a:gd name="connsiteY8" fmla="*/ 2514369 h 2800349"/>
              <a:gd name="connsiteX9" fmla="*/ 72870 w 1586164"/>
              <a:gd name="connsiteY9" fmla="*/ 2514658 h 2800349"/>
              <a:gd name="connsiteX10" fmla="*/ 72375 w 1586164"/>
              <a:gd name="connsiteY10" fmla="*/ 2514353 h 2800349"/>
              <a:gd name="connsiteX11" fmla="*/ 72375 w 1586164"/>
              <a:gd name="connsiteY11" fmla="*/ 2514245 h 2800349"/>
              <a:gd name="connsiteX12" fmla="*/ 71798 w 1586164"/>
              <a:gd name="connsiteY12" fmla="*/ 2513998 h 2800349"/>
              <a:gd name="connsiteX13" fmla="*/ 47174 w 1586164"/>
              <a:gd name="connsiteY13" fmla="*/ 2492096 h 2800349"/>
              <a:gd name="connsiteX14" fmla="*/ 48411 w 1586164"/>
              <a:gd name="connsiteY14" fmla="*/ 2493581 h 2800349"/>
              <a:gd name="connsiteX15" fmla="*/ 47256 w 1586164"/>
              <a:gd name="connsiteY15" fmla="*/ 2492179 h 2800349"/>
              <a:gd name="connsiteX16" fmla="*/ 20735 w 1586164"/>
              <a:gd name="connsiteY16" fmla="*/ 2437692 h 2800349"/>
              <a:gd name="connsiteX17" fmla="*/ 21353 w 1586164"/>
              <a:gd name="connsiteY17" fmla="*/ 2440085 h 2800349"/>
              <a:gd name="connsiteX18" fmla="*/ 21807 w 1586164"/>
              <a:gd name="connsiteY18" fmla="*/ 2441611 h 2800349"/>
              <a:gd name="connsiteX19" fmla="*/ 21106 w 1586164"/>
              <a:gd name="connsiteY19" fmla="*/ 2439054 h 2800349"/>
              <a:gd name="connsiteX20" fmla="*/ 14672 w 1586164"/>
              <a:gd name="connsiteY20" fmla="*/ 2379123 h 2800349"/>
              <a:gd name="connsiteX21" fmla="*/ 14754 w 1586164"/>
              <a:gd name="connsiteY21" fmla="*/ 2381886 h 2800349"/>
              <a:gd name="connsiteX22" fmla="*/ 14672 w 1586164"/>
              <a:gd name="connsiteY22" fmla="*/ 2382010 h 2800349"/>
              <a:gd name="connsiteX23" fmla="*/ 1515168 w 1586164"/>
              <a:gd name="connsiteY23" fmla="*/ 91895 h 2800349"/>
              <a:gd name="connsiteX24" fmla="*/ 1519293 w 1586164"/>
              <a:gd name="connsiteY24" fmla="*/ 94823 h 2800349"/>
              <a:gd name="connsiteX25" fmla="*/ 1517354 w 1586164"/>
              <a:gd name="connsiteY25" fmla="*/ 93462 h 2800349"/>
              <a:gd name="connsiteX26" fmla="*/ 1515168 w 1586164"/>
              <a:gd name="connsiteY26" fmla="*/ 92101 h 2800349"/>
              <a:gd name="connsiteX27" fmla="*/ 1511085 w 1586164"/>
              <a:gd name="connsiteY27" fmla="*/ 89338 h 2800349"/>
              <a:gd name="connsiteX28" fmla="*/ 1512859 w 1586164"/>
              <a:gd name="connsiteY28" fmla="*/ 90328 h 2800349"/>
              <a:gd name="connsiteX29" fmla="*/ 1513147 w 1586164"/>
              <a:gd name="connsiteY29" fmla="*/ 90534 h 2800349"/>
              <a:gd name="connsiteX30" fmla="*/ 1515210 w 1586164"/>
              <a:gd name="connsiteY30" fmla="*/ 91854 h 2800349"/>
              <a:gd name="connsiteX31" fmla="*/ 1511085 w 1586164"/>
              <a:gd name="connsiteY31" fmla="*/ 89338 h 2800349"/>
              <a:gd name="connsiteX32" fmla="*/ 1493762 w 1586164"/>
              <a:gd name="connsiteY32" fmla="*/ 81625 h 2800349"/>
              <a:gd name="connsiteX33" fmla="*/ 1495948 w 1586164"/>
              <a:gd name="connsiteY33" fmla="*/ 82408 h 2800349"/>
              <a:gd name="connsiteX34" fmla="*/ 1508322 w 1586164"/>
              <a:gd name="connsiteY34" fmla="*/ 87853 h 2800349"/>
              <a:gd name="connsiteX35" fmla="*/ 1510920 w 1586164"/>
              <a:gd name="connsiteY35" fmla="*/ 89338 h 2800349"/>
              <a:gd name="connsiteX36" fmla="*/ 1493762 w 1586164"/>
              <a:gd name="connsiteY36" fmla="*/ 81625 h 2800349"/>
              <a:gd name="connsiteX37" fmla="*/ 1492190 w 1586164"/>
              <a:gd name="connsiteY37" fmla="*/ 81105 h 2800349"/>
              <a:gd name="connsiteX38" fmla="*/ 1493927 w 1586164"/>
              <a:gd name="connsiteY38" fmla="*/ 81625 h 2800349"/>
              <a:gd name="connsiteX39" fmla="*/ 1493762 w 1586164"/>
              <a:gd name="connsiteY39" fmla="*/ 81625 h 2800349"/>
              <a:gd name="connsiteX40" fmla="*/ 1493555 w 1586164"/>
              <a:gd name="connsiteY40" fmla="*/ 81625 h 2800349"/>
              <a:gd name="connsiteX41" fmla="*/ 1488276 w 1586164"/>
              <a:gd name="connsiteY41" fmla="*/ 79933 h 2800349"/>
              <a:gd name="connsiteX42" fmla="*/ 1490544 w 1586164"/>
              <a:gd name="connsiteY42" fmla="*/ 80593 h 2800349"/>
              <a:gd name="connsiteX43" fmla="*/ 1491823 w 1586164"/>
              <a:gd name="connsiteY43" fmla="*/ 80965 h 2800349"/>
              <a:gd name="connsiteX44" fmla="*/ 1492190 w 1586164"/>
              <a:gd name="connsiteY44" fmla="*/ 81105 h 2800349"/>
              <a:gd name="connsiteX45" fmla="*/ 1481016 w 1586164"/>
              <a:gd name="connsiteY45" fmla="*/ 78284 h 2800349"/>
              <a:gd name="connsiteX46" fmla="*/ 1483574 w 1586164"/>
              <a:gd name="connsiteY46" fmla="*/ 78737 h 2800349"/>
              <a:gd name="connsiteX47" fmla="*/ 1484151 w 1586164"/>
              <a:gd name="connsiteY47" fmla="*/ 78902 h 2800349"/>
              <a:gd name="connsiteX48" fmla="*/ 1488276 w 1586164"/>
              <a:gd name="connsiteY48" fmla="*/ 79933 h 2800349"/>
              <a:gd name="connsiteX49" fmla="*/ 1485595 w 1586164"/>
              <a:gd name="connsiteY49" fmla="*/ 79274 h 2800349"/>
              <a:gd name="connsiteX50" fmla="*/ 1481016 w 1586164"/>
              <a:gd name="connsiteY50" fmla="*/ 78284 h 2800349"/>
              <a:gd name="connsiteX51" fmla="*/ 721467 w 1586164"/>
              <a:gd name="connsiteY51" fmla="*/ 4824 h 2800349"/>
              <a:gd name="connsiteX52" fmla="*/ 714744 w 1586164"/>
              <a:gd name="connsiteY52" fmla="*/ 5360 h 2800349"/>
              <a:gd name="connsiteX53" fmla="*/ 711609 w 1586164"/>
              <a:gd name="connsiteY53" fmla="*/ 5773 h 2800349"/>
              <a:gd name="connsiteX54" fmla="*/ 705299 w 1586164"/>
              <a:gd name="connsiteY54" fmla="*/ 6886 h 2800349"/>
              <a:gd name="connsiteX55" fmla="*/ 702123 w 1586164"/>
              <a:gd name="connsiteY55" fmla="*/ 7588 h 2800349"/>
              <a:gd name="connsiteX56" fmla="*/ 698988 w 1586164"/>
              <a:gd name="connsiteY56" fmla="*/ 8371 h 2800349"/>
              <a:gd name="connsiteX57" fmla="*/ 695853 w 1586164"/>
              <a:gd name="connsiteY57" fmla="*/ 9237 h 2800349"/>
              <a:gd name="connsiteX58" fmla="*/ 692512 w 1586164"/>
              <a:gd name="connsiteY58" fmla="*/ 10269 h 2800349"/>
              <a:gd name="connsiteX59" fmla="*/ 689625 w 1586164"/>
              <a:gd name="connsiteY59" fmla="*/ 11259 h 2800349"/>
              <a:gd name="connsiteX60" fmla="*/ 686614 w 1586164"/>
              <a:gd name="connsiteY60" fmla="*/ 12372 h 2800349"/>
              <a:gd name="connsiteX61" fmla="*/ 686325 w 1586164"/>
              <a:gd name="connsiteY61" fmla="*/ 12372 h 2800349"/>
              <a:gd name="connsiteX62" fmla="*/ 683397 w 1586164"/>
              <a:gd name="connsiteY62" fmla="*/ 13527 h 2800349"/>
              <a:gd name="connsiteX63" fmla="*/ 677251 w 1586164"/>
              <a:gd name="connsiteY63" fmla="*/ 16249 h 2800349"/>
              <a:gd name="connsiteX64" fmla="*/ 674158 w 1586164"/>
              <a:gd name="connsiteY64" fmla="*/ 17734 h 2800349"/>
              <a:gd name="connsiteX65" fmla="*/ 671105 w 1586164"/>
              <a:gd name="connsiteY65" fmla="*/ 19343 h 2800349"/>
              <a:gd name="connsiteX66" fmla="*/ 668095 w 1586164"/>
              <a:gd name="connsiteY66" fmla="*/ 20951 h 2800349"/>
              <a:gd name="connsiteX67" fmla="*/ 665084 w 1586164"/>
              <a:gd name="connsiteY67" fmla="*/ 22684 h 2800349"/>
              <a:gd name="connsiteX68" fmla="*/ 659144 w 1586164"/>
              <a:gd name="connsiteY68" fmla="*/ 26355 h 2800349"/>
              <a:gd name="connsiteX69" fmla="*/ 653287 w 1586164"/>
              <a:gd name="connsiteY69" fmla="*/ 30479 h 2800349"/>
              <a:gd name="connsiteX70" fmla="*/ 647471 w 1586164"/>
              <a:gd name="connsiteY70" fmla="*/ 34604 h 2800349"/>
              <a:gd name="connsiteX71" fmla="*/ 644625 w 1586164"/>
              <a:gd name="connsiteY71" fmla="*/ 36872 h 2800349"/>
              <a:gd name="connsiteX72" fmla="*/ 638975 w 1586164"/>
              <a:gd name="connsiteY72" fmla="*/ 41574 h 2800349"/>
              <a:gd name="connsiteX73" fmla="*/ 633489 w 1586164"/>
              <a:gd name="connsiteY73" fmla="*/ 46565 h 2800349"/>
              <a:gd name="connsiteX74" fmla="*/ 628498 w 1586164"/>
              <a:gd name="connsiteY74" fmla="*/ 51432 h 2800349"/>
              <a:gd name="connsiteX75" fmla="*/ 625487 w 1586164"/>
              <a:gd name="connsiteY75" fmla="*/ 54526 h 2800349"/>
              <a:gd name="connsiteX76" fmla="*/ 622889 w 1586164"/>
              <a:gd name="connsiteY76" fmla="*/ 57289 h 2800349"/>
              <a:gd name="connsiteX77" fmla="*/ 605730 w 1586164"/>
              <a:gd name="connsiteY77" fmla="*/ 78407 h 2800349"/>
              <a:gd name="connsiteX78" fmla="*/ 603462 w 1586164"/>
              <a:gd name="connsiteY78" fmla="*/ 81625 h 2800349"/>
              <a:gd name="connsiteX79" fmla="*/ 601523 w 1586164"/>
              <a:gd name="connsiteY79" fmla="*/ 84471 h 2800349"/>
              <a:gd name="connsiteX80" fmla="*/ 597852 w 1586164"/>
              <a:gd name="connsiteY80" fmla="*/ 90121 h 2800349"/>
              <a:gd name="connsiteX81" fmla="*/ 595831 w 1586164"/>
              <a:gd name="connsiteY81" fmla="*/ 93380 h 2800349"/>
              <a:gd name="connsiteX82" fmla="*/ 594470 w 1586164"/>
              <a:gd name="connsiteY82" fmla="*/ 95607 h 2800349"/>
              <a:gd name="connsiteX83" fmla="*/ 592738 w 1586164"/>
              <a:gd name="connsiteY83" fmla="*/ 98577 h 2800349"/>
              <a:gd name="connsiteX84" fmla="*/ 591294 w 1586164"/>
              <a:gd name="connsiteY84" fmla="*/ 101134 h 2800349"/>
              <a:gd name="connsiteX85" fmla="*/ 589603 w 1586164"/>
              <a:gd name="connsiteY85" fmla="*/ 104186 h 2800349"/>
              <a:gd name="connsiteX86" fmla="*/ 587623 w 1586164"/>
              <a:gd name="connsiteY86" fmla="*/ 107940 h 2800349"/>
              <a:gd name="connsiteX87" fmla="*/ 586056 w 1586164"/>
              <a:gd name="connsiteY87" fmla="*/ 111033 h 2800349"/>
              <a:gd name="connsiteX88" fmla="*/ 581395 w 1586164"/>
              <a:gd name="connsiteY88" fmla="*/ 120932 h 2800349"/>
              <a:gd name="connsiteX89" fmla="*/ 579910 w 1586164"/>
              <a:gd name="connsiteY89" fmla="*/ 124273 h 2800349"/>
              <a:gd name="connsiteX90" fmla="*/ 577064 w 1586164"/>
              <a:gd name="connsiteY90" fmla="*/ 131161 h 2800349"/>
              <a:gd name="connsiteX91" fmla="*/ 575538 w 1586164"/>
              <a:gd name="connsiteY91" fmla="*/ 135286 h 2800349"/>
              <a:gd name="connsiteX92" fmla="*/ 574589 w 1586164"/>
              <a:gd name="connsiteY92" fmla="*/ 137843 h 2800349"/>
              <a:gd name="connsiteX93" fmla="*/ 573888 w 1586164"/>
              <a:gd name="connsiteY93" fmla="*/ 139988 h 2800349"/>
              <a:gd name="connsiteX94" fmla="*/ 572486 w 1586164"/>
              <a:gd name="connsiteY94" fmla="*/ 144113 h 2800349"/>
              <a:gd name="connsiteX95" fmla="*/ 570052 w 1586164"/>
              <a:gd name="connsiteY95" fmla="*/ 151949 h 2800349"/>
              <a:gd name="connsiteX96" fmla="*/ 569021 w 1586164"/>
              <a:gd name="connsiteY96" fmla="*/ 155538 h 2800349"/>
              <a:gd name="connsiteX97" fmla="*/ 567701 w 1586164"/>
              <a:gd name="connsiteY97" fmla="*/ 160364 h 2800349"/>
              <a:gd name="connsiteX98" fmla="*/ 563576 w 1586164"/>
              <a:gd name="connsiteY98" fmla="*/ 175996 h 2800349"/>
              <a:gd name="connsiteX99" fmla="*/ 13847 w 1586164"/>
              <a:gd name="connsiteY99" fmla="*/ 2314944 h 2800349"/>
              <a:gd name="connsiteX100" fmla="*/ 8361 w 1586164"/>
              <a:gd name="connsiteY100" fmla="*/ 2343321 h 2800349"/>
              <a:gd name="connsiteX101" fmla="*/ 7866 w 1586164"/>
              <a:gd name="connsiteY101" fmla="*/ 2347446 h 2800349"/>
              <a:gd name="connsiteX102" fmla="*/ 6381 w 1586164"/>
              <a:gd name="connsiteY102" fmla="*/ 2367491 h 2800349"/>
              <a:gd name="connsiteX103" fmla="*/ 6381 w 1586164"/>
              <a:gd name="connsiteY103" fmla="*/ 2371616 h 2800349"/>
              <a:gd name="connsiteX104" fmla="*/ 7825 w 1586164"/>
              <a:gd name="connsiteY104" fmla="*/ 2400076 h 2800349"/>
              <a:gd name="connsiteX105" fmla="*/ 8278 w 1586164"/>
              <a:gd name="connsiteY105" fmla="*/ 2403788 h 2800349"/>
              <a:gd name="connsiteX106" fmla="*/ 9887 w 1586164"/>
              <a:gd name="connsiteY106" fmla="*/ 2414017 h 2800349"/>
              <a:gd name="connsiteX107" fmla="*/ 10506 w 1586164"/>
              <a:gd name="connsiteY107" fmla="*/ 2417276 h 2800349"/>
              <a:gd name="connsiteX108" fmla="*/ 14878 w 1586164"/>
              <a:gd name="connsiteY108" fmla="*/ 2435011 h 2800349"/>
              <a:gd name="connsiteX109" fmla="*/ 15744 w 1586164"/>
              <a:gd name="connsiteY109" fmla="*/ 2437899 h 2800349"/>
              <a:gd name="connsiteX110" fmla="*/ 16528 w 1586164"/>
              <a:gd name="connsiteY110" fmla="*/ 2440167 h 2800349"/>
              <a:gd name="connsiteX111" fmla="*/ 17683 w 1586164"/>
              <a:gd name="connsiteY111" fmla="*/ 2443549 h 2800349"/>
              <a:gd name="connsiteX112" fmla="*/ 18879 w 1586164"/>
              <a:gd name="connsiteY112" fmla="*/ 2446932 h 2800349"/>
              <a:gd name="connsiteX113" fmla="*/ 19992 w 1586164"/>
              <a:gd name="connsiteY113" fmla="*/ 2449819 h 2800349"/>
              <a:gd name="connsiteX114" fmla="*/ 23663 w 1586164"/>
              <a:gd name="connsiteY114" fmla="*/ 2458357 h 2800349"/>
              <a:gd name="connsiteX115" fmla="*/ 24983 w 1586164"/>
              <a:gd name="connsiteY115" fmla="*/ 2461162 h 2800349"/>
              <a:gd name="connsiteX116" fmla="*/ 33232 w 1586164"/>
              <a:gd name="connsiteY116" fmla="*/ 2475804 h 2800349"/>
              <a:gd name="connsiteX117" fmla="*/ 34965 w 1586164"/>
              <a:gd name="connsiteY117" fmla="*/ 2478526 h 2800349"/>
              <a:gd name="connsiteX118" fmla="*/ 39089 w 1586164"/>
              <a:gd name="connsiteY118" fmla="*/ 2484342 h 2800349"/>
              <a:gd name="connsiteX119" fmla="*/ 40739 w 1586164"/>
              <a:gd name="connsiteY119" fmla="*/ 2486487 h 2800349"/>
              <a:gd name="connsiteX120" fmla="*/ 47144 w 1586164"/>
              <a:gd name="connsiteY120" fmla="*/ 2492437 h 2800349"/>
              <a:gd name="connsiteX121" fmla="*/ 47916 w 1586164"/>
              <a:gd name="connsiteY121" fmla="*/ 2493375 h 2800349"/>
              <a:gd name="connsiteX122" fmla="*/ 51216 w 1586164"/>
              <a:gd name="connsiteY122" fmla="*/ 2497087 h 2800349"/>
              <a:gd name="connsiteX123" fmla="*/ 51587 w 1586164"/>
              <a:gd name="connsiteY123" fmla="*/ 2497541 h 2800349"/>
              <a:gd name="connsiteX124" fmla="*/ 52453 w 1586164"/>
              <a:gd name="connsiteY124" fmla="*/ 2498448 h 2800349"/>
              <a:gd name="connsiteX125" fmla="*/ 53278 w 1586164"/>
              <a:gd name="connsiteY125" fmla="*/ 2499314 h 2800349"/>
              <a:gd name="connsiteX126" fmla="*/ 54474 w 1586164"/>
              <a:gd name="connsiteY126" fmla="*/ 2500552 h 2800349"/>
              <a:gd name="connsiteX127" fmla="*/ 57980 w 1586164"/>
              <a:gd name="connsiteY127" fmla="*/ 2503851 h 2800349"/>
              <a:gd name="connsiteX128" fmla="*/ 58640 w 1586164"/>
              <a:gd name="connsiteY128" fmla="*/ 2504388 h 2800349"/>
              <a:gd name="connsiteX129" fmla="*/ 61610 w 1586164"/>
              <a:gd name="connsiteY129" fmla="*/ 2506904 h 2800349"/>
              <a:gd name="connsiteX130" fmla="*/ 62352 w 1586164"/>
              <a:gd name="connsiteY130" fmla="*/ 2507522 h 2800349"/>
              <a:gd name="connsiteX131" fmla="*/ 65322 w 1586164"/>
              <a:gd name="connsiteY131" fmla="*/ 2509791 h 2800349"/>
              <a:gd name="connsiteX132" fmla="*/ 66147 w 1586164"/>
              <a:gd name="connsiteY132" fmla="*/ 2510368 h 2800349"/>
              <a:gd name="connsiteX133" fmla="*/ 66559 w 1586164"/>
              <a:gd name="connsiteY133" fmla="*/ 2510698 h 2800349"/>
              <a:gd name="connsiteX134" fmla="*/ 67379 w 1586164"/>
              <a:gd name="connsiteY134" fmla="*/ 2511235 h 2800349"/>
              <a:gd name="connsiteX135" fmla="*/ 68044 w 1586164"/>
              <a:gd name="connsiteY135" fmla="*/ 2511853 h 2800349"/>
              <a:gd name="connsiteX136" fmla="*/ 72911 w 1586164"/>
              <a:gd name="connsiteY136" fmla="*/ 2514812 h 2800349"/>
              <a:gd name="connsiteX137" fmla="*/ 73118 w 1586164"/>
              <a:gd name="connsiteY137" fmla="*/ 2514947 h 2800349"/>
              <a:gd name="connsiteX138" fmla="*/ 73133 w 1586164"/>
              <a:gd name="connsiteY138" fmla="*/ 2514947 h 2800349"/>
              <a:gd name="connsiteX139" fmla="*/ 73200 w 1586164"/>
              <a:gd name="connsiteY139" fmla="*/ 2514988 h 2800349"/>
              <a:gd name="connsiteX140" fmla="*/ 74190 w 1586164"/>
              <a:gd name="connsiteY140" fmla="*/ 2515483 h 2800349"/>
              <a:gd name="connsiteX141" fmla="*/ 75056 w 1586164"/>
              <a:gd name="connsiteY141" fmla="*/ 2515936 h 2800349"/>
              <a:gd name="connsiteX142" fmla="*/ 73757 w 1586164"/>
              <a:gd name="connsiteY142" fmla="*/ 2515194 h 2800349"/>
              <a:gd name="connsiteX143" fmla="*/ 73901 w 1586164"/>
              <a:gd name="connsiteY143" fmla="*/ 2515194 h 2800349"/>
              <a:gd name="connsiteX144" fmla="*/ 72870 w 1586164"/>
              <a:gd name="connsiteY144" fmla="*/ 2514576 h 2800349"/>
              <a:gd name="connsiteX145" fmla="*/ 73498 w 1586164"/>
              <a:gd name="connsiteY145" fmla="*/ 2515046 h 2800349"/>
              <a:gd name="connsiteX146" fmla="*/ 73324 w 1586164"/>
              <a:gd name="connsiteY146" fmla="*/ 2514947 h 2800349"/>
              <a:gd name="connsiteX147" fmla="*/ 73133 w 1586164"/>
              <a:gd name="connsiteY147" fmla="*/ 2514947 h 2800349"/>
              <a:gd name="connsiteX148" fmla="*/ 72911 w 1586164"/>
              <a:gd name="connsiteY148" fmla="*/ 2514812 h 2800349"/>
              <a:gd name="connsiteX149" fmla="*/ 72293 w 1586164"/>
              <a:gd name="connsiteY149" fmla="*/ 2514410 h 2800349"/>
              <a:gd name="connsiteX150" fmla="*/ 71798 w 1586164"/>
              <a:gd name="connsiteY150" fmla="*/ 2514122 h 2800349"/>
              <a:gd name="connsiteX151" fmla="*/ 71220 w 1586164"/>
              <a:gd name="connsiteY151" fmla="*/ 2513751 h 2800349"/>
              <a:gd name="connsiteX152" fmla="*/ 67379 w 1586164"/>
              <a:gd name="connsiteY152" fmla="*/ 2511235 h 2800349"/>
              <a:gd name="connsiteX153" fmla="*/ 47144 w 1586164"/>
              <a:gd name="connsiteY153" fmla="*/ 2492437 h 2800349"/>
              <a:gd name="connsiteX154" fmla="*/ 46761 w 1586164"/>
              <a:gd name="connsiteY154" fmla="*/ 2491972 h 2800349"/>
              <a:gd name="connsiteX155" fmla="*/ 46472 w 1586164"/>
              <a:gd name="connsiteY155" fmla="*/ 2491601 h 2800349"/>
              <a:gd name="connsiteX156" fmla="*/ 45070 w 1586164"/>
              <a:gd name="connsiteY156" fmla="*/ 2489828 h 2800349"/>
              <a:gd name="connsiteX157" fmla="*/ 44328 w 1586164"/>
              <a:gd name="connsiteY157" fmla="*/ 2488838 h 2800349"/>
              <a:gd name="connsiteX158" fmla="*/ 43956 w 1586164"/>
              <a:gd name="connsiteY158" fmla="*/ 2488384 h 2800349"/>
              <a:gd name="connsiteX159" fmla="*/ 43668 w 1586164"/>
              <a:gd name="connsiteY159" fmla="*/ 2487930 h 2800349"/>
              <a:gd name="connsiteX160" fmla="*/ 37811 w 1586164"/>
              <a:gd name="connsiteY160" fmla="*/ 2479269 h 2800349"/>
              <a:gd name="connsiteX161" fmla="*/ 36491 w 1586164"/>
              <a:gd name="connsiteY161" fmla="*/ 2477083 h 2800349"/>
              <a:gd name="connsiteX162" fmla="*/ 21395 w 1586164"/>
              <a:gd name="connsiteY162" fmla="*/ 2441487 h 2800349"/>
              <a:gd name="connsiteX163" fmla="*/ 20941 w 1586164"/>
              <a:gd name="connsiteY163" fmla="*/ 2439961 h 2800349"/>
              <a:gd name="connsiteX164" fmla="*/ 20322 w 1586164"/>
              <a:gd name="connsiteY164" fmla="*/ 2437569 h 2800349"/>
              <a:gd name="connsiteX165" fmla="*/ 19951 w 1586164"/>
              <a:gd name="connsiteY165" fmla="*/ 2436166 h 2800349"/>
              <a:gd name="connsiteX166" fmla="*/ 17765 w 1586164"/>
              <a:gd name="connsiteY166" fmla="*/ 2426102 h 2800349"/>
              <a:gd name="connsiteX167" fmla="*/ 17270 w 1586164"/>
              <a:gd name="connsiteY167" fmla="*/ 2423586 h 2800349"/>
              <a:gd name="connsiteX168" fmla="*/ 16940 w 1586164"/>
              <a:gd name="connsiteY168" fmla="*/ 2421771 h 2800349"/>
              <a:gd name="connsiteX169" fmla="*/ 16940 w 1586164"/>
              <a:gd name="connsiteY169" fmla="*/ 2420988 h 2800349"/>
              <a:gd name="connsiteX170" fmla="*/ 16940 w 1586164"/>
              <a:gd name="connsiteY170" fmla="*/ 2420410 h 2800349"/>
              <a:gd name="connsiteX171" fmla="*/ 16693 w 1586164"/>
              <a:gd name="connsiteY171" fmla="*/ 2418843 h 2800349"/>
              <a:gd name="connsiteX172" fmla="*/ 16486 w 1586164"/>
              <a:gd name="connsiteY172" fmla="*/ 2417564 h 2800349"/>
              <a:gd name="connsiteX173" fmla="*/ 16074 w 1586164"/>
              <a:gd name="connsiteY173" fmla="*/ 2414636 h 2800349"/>
              <a:gd name="connsiteX174" fmla="*/ 15868 w 1586164"/>
              <a:gd name="connsiteY174" fmla="*/ 2412903 h 2800349"/>
              <a:gd name="connsiteX175" fmla="*/ 15538 w 1586164"/>
              <a:gd name="connsiteY175" fmla="*/ 2409893 h 2800349"/>
              <a:gd name="connsiteX176" fmla="*/ 15538 w 1586164"/>
              <a:gd name="connsiteY176" fmla="*/ 2409026 h 2800349"/>
              <a:gd name="connsiteX177" fmla="*/ 15332 w 1586164"/>
              <a:gd name="connsiteY177" fmla="*/ 2406881 h 2800349"/>
              <a:gd name="connsiteX178" fmla="*/ 15332 w 1586164"/>
              <a:gd name="connsiteY178" fmla="*/ 2406057 h 2800349"/>
              <a:gd name="connsiteX179" fmla="*/ 15332 w 1586164"/>
              <a:gd name="connsiteY179" fmla="*/ 2404407 h 2800349"/>
              <a:gd name="connsiteX180" fmla="*/ 15043 w 1586164"/>
              <a:gd name="connsiteY180" fmla="*/ 2399870 h 2800349"/>
              <a:gd name="connsiteX181" fmla="*/ 15043 w 1586164"/>
              <a:gd name="connsiteY181" fmla="*/ 2397024 h 2800349"/>
              <a:gd name="connsiteX182" fmla="*/ 15043 w 1586164"/>
              <a:gd name="connsiteY182" fmla="*/ 2394178 h 2800349"/>
              <a:gd name="connsiteX183" fmla="*/ 15043 w 1586164"/>
              <a:gd name="connsiteY183" fmla="*/ 2393394 h 2800349"/>
              <a:gd name="connsiteX184" fmla="*/ 15043 w 1586164"/>
              <a:gd name="connsiteY184" fmla="*/ 2391662 h 2800349"/>
              <a:gd name="connsiteX185" fmla="*/ 15043 w 1586164"/>
              <a:gd name="connsiteY185" fmla="*/ 2388692 h 2800349"/>
              <a:gd name="connsiteX186" fmla="*/ 15043 w 1586164"/>
              <a:gd name="connsiteY186" fmla="*/ 2387908 h 2800349"/>
              <a:gd name="connsiteX187" fmla="*/ 15043 w 1586164"/>
              <a:gd name="connsiteY187" fmla="*/ 2385970 h 2800349"/>
              <a:gd name="connsiteX188" fmla="*/ 15043 w 1586164"/>
              <a:gd name="connsiteY188" fmla="*/ 2384856 h 2800349"/>
              <a:gd name="connsiteX189" fmla="*/ 15043 w 1586164"/>
              <a:gd name="connsiteY189" fmla="*/ 2382258 h 2800349"/>
              <a:gd name="connsiteX190" fmla="*/ 15043 w 1586164"/>
              <a:gd name="connsiteY190" fmla="*/ 2381969 h 2800349"/>
              <a:gd name="connsiteX191" fmla="*/ 15043 w 1586164"/>
              <a:gd name="connsiteY191" fmla="*/ 2379164 h 2800349"/>
              <a:gd name="connsiteX192" fmla="*/ 15043 w 1586164"/>
              <a:gd name="connsiteY192" fmla="*/ 2375988 h 2800349"/>
              <a:gd name="connsiteX193" fmla="*/ 15043 w 1586164"/>
              <a:gd name="connsiteY193" fmla="*/ 2375699 h 2800349"/>
              <a:gd name="connsiteX194" fmla="*/ 21477 w 1586164"/>
              <a:gd name="connsiteY194" fmla="*/ 2335072 h 2800349"/>
              <a:gd name="connsiteX195" fmla="*/ 579209 w 1586164"/>
              <a:gd name="connsiteY195" fmla="*/ 161395 h 2800349"/>
              <a:gd name="connsiteX196" fmla="*/ 720353 w 1586164"/>
              <a:gd name="connsiteY196" fmla="*/ 20704 h 2800349"/>
              <a:gd name="connsiteX197" fmla="*/ 723282 w 1586164"/>
              <a:gd name="connsiteY197" fmla="*/ 20704 h 2800349"/>
              <a:gd name="connsiteX198" fmla="*/ 729098 w 1586164"/>
              <a:gd name="connsiteY198" fmla="*/ 20910 h 2800349"/>
              <a:gd name="connsiteX199" fmla="*/ 1470375 w 1586164"/>
              <a:gd name="connsiteY199" fmla="*/ 78119 h 2800349"/>
              <a:gd name="connsiteX200" fmla="*/ 1477057 w 1586164"/>
              <a:gd name="connsiteY200" fmla="*/ 78820 h 2800349"/>
              <a:gd name="connsiteX201" fmla="*/ 1479944 w 1586164"/>
              <a:gd name="connsiteY201" fmla="*/ 79274 h 2800349"/>
              <a:gd name="connsiteX202" fmla="*/ 1481470 w 1586164"/>
              <a:gd name="connsiteY202" fmla="*/ 79521 h 2800349"/>
              <a:gd name="connsiteX203" fmla="*/ 1484028 w 1586164"/>
              <a:gd name="connsiteY203" fmla="*/ 79975 h 2800349"/>
              <a:gd name="connsiteX204" fmla="*/ 1484687 w 1586164"/>
              <a:gd name="connsiteY204" fmla="*/ 79975 h 2800349"/>
              <a:gd name="connsiteX205" fmla="*/ 1488812 w 1586164"/>
              <a:gd name="connsiteY205" fmla="*/ 81006 h 2800349"/>
              <a:gd name="connsiteX206" fmla="*/ 1491081 w 1586164"/>
              <a:gd name="connsiteY206" fmla="*/ 81666 h 2800349"/>
              <a:gd name="connsiteX207" fmla="*/ 1492359 w 1586164"/>
              <a:gd name="connsiteY207" fmla="*/ 82037 h 2800349"/>
              <a:gd name="connsiteX208" fmla="*/ 1494092 w 1586164"/>
              <a:gd name="connsiteY208" fmla="*/ 82573 h 2800349"/>
              <a:gd name="connsiteX209" fmla="*/ 1494463 w 1586164"/>
              <a:gd name="connsiteY209" fmla="*/ 82573 h 2800349"/>
              <a:gd name="connsiteX210" fmla="*/ 1511621 w 1586164"/>
              <a:gd name="connsiteY210" fmla="*/ 90286 h 2800349"/>
              <a:gd name="connsiteX211" fmla="*/ 1513395 w 1586164"/>
              <a:gd name="connsiteY211" fmla="*/ 91276 h 2800349"/>
              <a:gd name="connsiteX212" fmla="*/ 1513684 w 1586164"/>
              <a:gd name="connsiteY212" fmla="*/ 91482 h 2800349"/>
              <a:gd name="connsiteX213" fmla="*/ 1515870 w 1586164"/>
              <a:gd name="connsiteY213" fmla="*/ 92802 h 2800349"/>
              <a:gd name="connsiteX214" fmla="*/ 1518221 w 1586164"/>
              <a:gd name="connsiteY214" fmla="*/ 94370 h 2800349"/>
              <a:gd name="connsiteX215" fmla="*/ 1520159 w 1586164"/>
              <a:gd name="connsiteY215" fmla="*/ 95731 h 2800349"/>
              <a:gd name="connsiteX216" fmla="*/ 1526264 w 1586164"/>
              <a:gd name="connsiteY216" fmla="*/ 100639 h 2800349"/>
              <a:gd name="connsiteX217" fmla="*/ 1526511 w 1586164"/>
              <a:gd name="connsiteY217" fmla="*/ 100639 h 2800349"/>
              <a:gd name="connsiteX218" fmla="*/ 1530223 w 1586164"/>
              <a:gd name="connsiteY218" fmla="*/ 104021 h 2800349"/>
              <a:gd name="connsiteX219" fmla="*/ 1532203 w 1586164"/>
              <a:gd name="connsiteY219" fmla="*/ 105960 h 2800349"/>
              <a:gd name="connsiteX220" fmla="*/ 1532533 w 1586164"/>
              <a:gd name="connsiteY220" fmla="*/ 106290 h 2800349"/>
              <a:gd name="connsiteX221" fmla="*/ 1534018 w 1586164"/>
              <a:gd name="connsiteY221" fmla="*/ 107857 h 2800349"/>
              <a:gd name="connsiteX222" fmla="*/ 1534678 w 1586164"/>
              <a:gd name="connsiteY222" fmla="*/ 108558 h 2800349"/>
              <a:gd name="connsiteX223" fmla="*/ 1536245 w 1586164"/>
              <a:gd name="connsiteY223" fmla="*/ 110291 h 2800349"/>
              <a:gd name="connsiteX224" fmla="*/ 1537606 w 1586164"/>
              <a:gd name="connsiteY224" fmla="*/ 111899 h 2800349"/>
              <a:gd name="connsiteX225" fmla="*/ 1538101 w 1586164"/>
              <a:gd name="connsiteY225" fmla="*/ 112477 h 2800349"/>
              <a:gd name="connsiteX226" fmla="*/ 1539339 w 1586164"/>
              <a:gd name="connsiteY226" fmla="*/ 114003 h 2800349"/>
              <a:gd name="connsiteX227" fmla="*/ 1540659 w 1586164"/>
              <a:gd name="connsiteY227" fmla="*/ 115694 h 2800349"/>
              <a:gd name="connsiteX228" fmla="*/ 1541731 w 1586164"/>
              <a:gd name="connsiteY228" fmla="*/ 117179 h 2800349"/>
              <a:gd name="connsiteX229" fmla="*/ 1542638 w 1586164"/>
              <a:gd name="connsiteY229" fmla="*/ 118375 h 2800349"/>
              <a:gd name="connsiteX230" fmla="*/ 1544247 w 1586164"/>
              <a:gd name="connsiteY230" fmla="*/ 120643 h 2800349"/>
              <a:gd name="connsiteX231" fmla="*/ 1545196 w 1586164"/>
              <a:gd name="connsiteY231" fmla="*/ 122087 h 2800349"/>
              <a:gd name="connsiteX232" fmla="*/ 1546474 w 1586164"/>
              <a:gd name="connsiteY232" fmla="*/ 124026 h 2800349"/>
              <a:gd name="connsiteX233" fmla="*/ 1547258 w 1586164"/>
              <a:gd name="connsiteY233" fmla="*/ 125304 h 2800349"/>
              <a:gd name="connsiteX234" fmla="*/ 1547835 w 1586164"/>
              <a:gd name="connsiteY234" fmla="*/ 126212 h 2800349"/>
              <a:gd name="connsiteX235" fmla="*/ 1548578 w 1586164"/>
              <a:gd name="connsiteY235" fmla="*/ 127532 h 2800349"/>
              <a:gd name="connsiteX236" fmla="*/ 1550640 w 1586164"/>
              <a:gd name="connsiteY236" fmla="*/ 131161 h 2800349"/>
              <a:gd name="connsiteX237" fmla="*/ 1550888 w 1586164"/>
              <a:gd name="connsiteY237" fmla="*/ 131656 h 2800349"/>
              <a:gd name="connsiteX238" fmla="*/ 1552001 w 1586164"/>
              <a:gd name="connsiteY238" fmla="*/ 133719 h 2800349"/>
              <a:gd name="connsiteX239" fmla="*/ 1552290 w 1586164"/>
              <a:gd name="connsiteY239" fmla="*/ 134379 h 2800349"/>
              <a:gd name="connsiteX240" fmla="*/ 1553115 w 1586164"/>
              <a:gd name="connsiteY240" fmla="*/ 135987 h 2800349"/>
              <a:gd name="connsiteX241" fmla="*/ 1553981 w 1586164"/>
              <a:gd name="connsiteY241" fmla="*/ 137802 h 2800349"/>
              <a:gd name="connsiteX242" fmla="*/ 1555136 w 1586164"/>
              <a:gd name="connsiteY242" fmla="*/ 140442 h 2800349"/>
              <a:gd name="connsiteX243" fmla="*/ 1555714 w 1586164"/>
              <a:gd name="connsiteY243" fmla="*/ 141803 h 2800349"/>
              <a:gd name="connsiteX244" fmla="*/ 1556827 w 1586164"/>
              <a:gd name="connsiteY244" fmla="*/ 144443 h 2800349"/>
              <a:gd name="connsiteX245" fmla="*/ 1557899 w 1586164"/>
              <a:gd name="connsiteY245" fmla="*/ 147247 h 2800349"/>
              <a:gd name="connsiteX246" fmla="*/ 1559756 w 1586164"/>
              <a:gd name="connsiteY246" fmla="*/ 152609 h 2800349"/>
              <a:gd name="connsiteX247" fmla="*/ 1560622 w 1586164"/>
              <a:gd name="connsiteY247" fmla="*/ 155373 h 2800349"/>
              <a:gd name="connsiteX248" fmla="*/ 1561076 w 1586164"/>
              <a:gd name="connsiteY248" fmla="*/ 157023 h 2800349"/>
              <a:gd name="connsiteX249" fmla="*/ 1561488 w 1586164"/>
              <a:gd name="connsiteY249" fmla="*/ 158343 h 2800349"/>
              <a:gd name="connsiteX250" fmla="*/ 1562189 w 1586164"/>
              <a:gd name="connsiteY250" fmla="*/ 161065 h 2800349"/>
              <a:gd name="connsiteX251" fmla="*/ 1564169 w 1586164"/>
              <a:gd name="connsiteY251" fmla="*/ 169892 h 2800349"/>
              <a:gd name="connsiteX252" fmla="*/ 1564747 w 1586164"/>
              <a:gd name="connsiteY252" fmla="*/ 172903 h 2800349"/>
              <a:gd name="connsiteX253" fmla="*/ 1564747 w 1586164"/>
              <a:gd name="connsiteY253" fmla="*/ 174099 h 2800349"/>
              <a:gd name="connsiteX254" fmla="*/ 1565035 w 1586164"/>
              <a:gd name="connsiteY254" fmla="*/ 175790 h 2800349"/>
              <a:gd name="connsiteX255" fmla="*/ 1565365 w 1586164"/>
              <a:gd name="connsiteY255" fmla="*/ 178017 h 2800349"/>
              <a:gd name="connsiteX256" fmla="*/ 1565365 w 1586164"/>
              <a:gd name="connsiteY256" fmla="*/ 178883 h 2800349"/>
              <a:gd name="connsiteX257" fmla="*/ 1565736 w 1586164"/>
              <a:gd name="connsiteY257" fmla="*/ 181977 h 2800349"/>
              <a:gd name="connsiteX258" fmla="*/ 1566066 w 1586164"/>
              <a:gd name="connsiteY258" fmla="*/ 185111 h 2800349"/>
              <a:gd name="connsiteX259" fmla="*/ 1566561 w 1586164"/>
              <a:gd name="connsiteY259" fmla="*/ 191381 h 2800349"/>
              <a:gd name="connsiteX260" fmla="*/ 1566809 w 1586164"/>
              <a:gd name="connsiteY260" fmla="*/ 197898 h 2800349"/>
              <a:gd name="connsiteX261" fmla="*/ 1566809 w 1586164"/>
              <a:gd name="connsiteY261" fmla="*/ 200331 h 2800349"/>
              <a:gd name="connsiteX262" fmla="*/ 1566809 w 1586164"/>
              <a:gd name="connsiteY262" fmla="*/ 203920 h 2800349"/>
              <a:gd name="connsiteX263" fmla="*/ 1566809 w 1586164"/>
              <a:gd name="connsiteY263" fmla="*/ 204291 h 2800349"/>
              <a:gd name="connsiteX264" fmla="*/ 1563344 w 1586164"/>
              <a:gd name="connsiteY264" fmla="*/ 237865 h 2800349"/>
              <a:gd name="connsiteX265" fmla="*/ 1560333 w 1586164"/>
              <a:gd name="connsiteY265" fmla="*/ 251559 h 2800349"/>
              <a:gd name="connsiteX266" fmla="*/ 944114 w 1586164"/>
              <a:gd name="connsiteY266" fmla="*/ 2652420 h 2800349"/>
              <a:gd name="connsiteX267" fmla="*/ 942423 w 1586164"/>
              <a:gd name="connsiteY267" fmla="*/ 2658525 h 2800349"/>
              <a:gd name="connsiteX268" fmla="*/ 942011 w 1586164"/>
              <a:gd name="connsiteY268" fmla="*/ 2659927 h 2800349"/>
              <a:gd name="connsiteX269" fmla="*/ 940485 w 1586164"/>
              <a:gd name="connsiteY269" fmla="*/ 2664918 h 2800349"/>
              <a:gd name="connsiteX270" fmla="*/ 938505 w 1586164"/>
              <a:gd name="connsiteY270" fmla="*/ 2670857 h 2800349"/>
              <a:gd name="connsiteX271" fmla="*/ 936319 w 1586164"/>
              <a:gd name="connsiteY271" fmla="*/ 2676797 h 2800349"/>
              <a:gd name="connsiteX272" fmla="*/ 934504 w 1586164"/>
              <a:gd name="connsiteY272" fmla="*/ 2681293 h 2800349"/>
              <a:gd name="connsiteX273" fmla="*/ 934504 w 1586164"/>
              <a:gd name="connsiteY273" fmla="*/ 2681746 h 2800349"/>
              <a:gd name="connsiteX274" fmla="*/ 933225 w 1586164"/>
              <a:gd name="connsiteY274" fmla="*/ 2684716 h 2800349"/>
              <a:gd name="connsiteX275" fmla="*/ 932070 w 1586164"/>
              <a:gd name="connsiteY275" fmla="*/ 2687356 h 2800349"/>
              <a:gd name="connsiteX276" fmla="*/ 931039 w 1586164"/>
              <a:gd name="connsiteY276" fmla="*/ 2689583 h 2800349"/>
              <a:gd name="connsiteX277" fmla="*/ 930173 w 1586164"/>
              <a:gd name="connsiteY277" fmla="*/ 2691357 h 2800349"/>
              <a:gd name="connsiteX278" fmla="*/ 929348 w 1586164"/>
              <a:gd name="connsiteY278" fmla="*/ 2693048 h 2800349"/>
              <a:gd name="connsiteX279" fmla="*/ 927657 w 1586164"/>
              <a:gd name="connsiteY279" fmla="*/ 2696430 h 2800349"/>
              <a:gd name="connsiteX280" fmla="*/ 925842 w 1586164"/>
              <a:gd name="connsiteY280" fmla="*/ 2699812 h 2800349"/>
              <a:gd name="connsiteX281" fmla="*/ 924027 w 1586164"/>
              <a:gd name="connsiteY281" fmla="*/ 2703071 h 2800349"/>
              <a:gd name="connsiteX282" fmla="*/ 922254 w 1586164"/>
              <a:gd name="connsiteY282" fmla="*/ 2706123 h 2800349"/>
              <a:gd name="connsiteX283" fmla="*/ 922048 w 1586164"/>
              <a:gd name="connsiteY283" fmla="*/ 2706494 h 2800349"/>
              <a:gd name="connsiteX284" fmla="*/ 920233 w 1586164"/>
              <a:gd name="connsiteY284" fmla="*/ 2709464 h 2800349"/>
              <a:gd name="connsiteX285" fmla="*/ 919119 w 1586164"/>
              <a:gd name="connsiteY285" fmla="*/ 2711238 h 2800349"/>
              <a:gd name="connsiteX286" fmla="*/ 918624 w 1586164"/>
              <a:gd name="connsiteY286" fmla="*/ 2712021 h 2800349"/>
              <a:gd name="connsiteX287" fmla="*/ 916974 w 1586164"/>
              <a:gd name="connsiteY287" fmla="*/ 2714537 h 2800349"/>
              <a:gd name="connsiteX288" fmla="*/ 916026 w 1586164"/>
              <a:gd name="connsiteY288" fmla="*/ 2715898 h 2800349"/>
              <a:gd name="connsiteX289" fmla="*/ 914994 w 1586164"/>
              <a:gd name="connsiteY289" fmla="*/ 2717425 h 2800349"/>
              <a:gd name="connsiteX290" fmla="*/ 914046 w 1586164"/>
              <a:gd name="connsiteY290" fmla="*/ 2718744 h 2800349"/>
              <a:gd name="connsiteX291" fmla="*/ 911571 w 1586164"/>
              <a:gd name="connsiteY291" fmla="*/ 2722127 h 2800349"/>
              <a:gd name="connsiteX292" fmla="*/ 910829 w 1586164"/>
              <a:gd name="connsiteY292" fmla="*/ 2723075 h 2800349"/>
              <a:gd name="connsiteX293" fmla="*/ 908766 w 1586164"/>
              <a:gd name="connsiteY293" fmla="*/ 2725797 h 2800349"/>
              <a:gd name="connsiteX294" fmla="*/ 902909 w 1586164"/>
              <a:gd name="connsiteY294" fmla="*/ 2732727 h 2800349"/>
              <a:gd name="connsiteX295" fmla="*/ 893629 w 1586164"/>
              <a:gd name="connsiteY295" fmla="*/ 2742378 h 2800349"/>
              <a:gd name="connsiteX296" fmla="*/ 892433 w 1586164"/>
              <a:gd name="connsiteY296" fmla="*/ 2743574 h 2800349"/>
              <a:gd name="connsiteX297" fmla="*/ 891195 w 1586164"/>
              <a:gd name="connsiteY297" fmla="*/ 2744688 h 2800349"/>
              <a:gd name="connsiteX298" fmla="*/ 873006 w 1586164"/>
              <a:gd name="connsiteY298" fmla="*/ 2758836 h 2800349"/>
              <a:gd name="connsiteX299" fmla="*/ 869170 w 1586164"/>
              <a:gd name="connsiteY299" fmla="*/ 2761269 h 2800349"/>
              <a:gd name="connsiteX300" fmla="*/ 865293 w 1586164"/>
              <a:gd name="connsiteY300" fmla="*/ 2763496 h 2800349"/>
              <a:gd name="connsiteX301" fmla="*/ 864674 w 1586164"/>
              <a:gd name="connsiteY301" fmla="*/ 2763868 h 2800349"/>
              <a:gd name="connsiteX302" fmla="*/ 864097 w 1586164"/>
              <a:gd name="connsiteY302" fmla="*/ 2764198 h 2800349"/>
              <a:gd name="connsiteX303" fmla="*/ 863643 w 1586164"/>
              <a:gd name="connsiteY303" fmla="*/ 2764445 h 2800349"/>
              <a:gd name="connsiteX304" fmla="*/ 862529 w 1586164"/>
              <a:gd name="connsiteY304" fmla="*/ 2764981 h 2800349"/>
              <a:gd name="connsiteX305" fmla="*/ 854280 w 1586164"/>
              <a:gd name="connsiteY305" fmla="*/ 2769106 h 2800349"/>
              <a:gd name="connsiteX306" fmla="*/ 853909 w 1586164"/>
              <a:gd name="connsiteY306" fmla="*/ 2769106 h 2800349"/>
              <a:gd name="connsiteX307" fmla="*/ 848753 w 1586164"/>
              <a:gd name="connsiteY307" fmla="*/ 2771127 h 2800349"/>
              <a:gd name="connsiteX308" fmla="*/ 843267 w 1586164"/>
              <a:gd name="connsiteY308" fmla="*/ 2773024 h 2800349"/>
              <a:gd name="connsiteX309" fmla="*/ 842978 w 1586164"/>
              <a:gd name="connsiteY309" fmla="*/ 2773024 h 2800349"/>
              <a:gd name="connsiteX310" fmla="*/ 837658 w 1586164"/>
              <a:gd name="connsiteY310" fmla="*/ 2774550 h 2800349"/>
              <a:gd name="connsiteX311" fmla="*/ 834853 w 1586164"/>
              <a:gd name="connsiteY311" fmla="*/ 2775211 h 2800349"/>
              <a:gd name="connsiteX312" fmla="*/ 834193 w 1586164"/>
              <a:gd name="connsiteY312" fmla="*/ 2775211 h 2800349"/>
              <a:gd name="connsiteX313" fmla="*/ 832543 w 1586164"/>
              <a:gd name="connsiteY313" fmla="*/ 2775582 h 2800349"/>
              <a:gd name="connsiteX314" fmla="*/ 832048 w 1586164"/>
              <a:gd name="connsiteY314" fmla="*/ 2775582 h 2800349"/>
              <a:gd name="connsiteX315" fmla="*/ 831265 w 1586164"/>
              <a:gd name="connsiteY315" fmla="*/ 2775582 h 2800349"/>
              <a:gd name="connsiteX316" fmla="*/ 823510 w 1586164"/>
              <a:gd name="connsiteY316" fmla="*/ 2776778 h 2800349"/>
              <a:gd name="connsiteX317" fmla="*/ 822562 w 1586164"/>
              <a:gd name="connsiteY317" fmla="*/ 2776778 h 2800349"/>
              <a:gd name="connsiteX318" fmla="*/ 821201 w 1586164"/>
              <a:gd name="connsiteY318" fmla="*/ 2776778 h 2800349"/>
              <a:gd name="connsiteX319" fmla="*/ 820623 w 1586164"/>
              <a:gd name="connsiteY319" fmla="*/ 2776778 h 2800349"/>
              <a:gd name="connsiteX320" fmla="*/ 819757 w 1586164"/>
              <a:gd name="connsiteY320" fmla="*/ 2776778 h 2800349"/>
              <a:gd name="connsiteX321" fmla="*/ 818808 w 1586164"/>
              <a:gd name="connsiteY321" fmla="*/ 2776778 h 2800349"/>
              <a:gd name="connsiteX322" fmla="*/ 817282 w 1586164"/>
              <a:gd name="connsiteY322" fmla="*/ 2776778 h 2800349"/>
              <a:gd name="connsiteX323" fmla="*/ 814931 w 1586164"/>
              <a:gd name="connsiteY323" fmla="*/ 2776778 h 2800349"/>
              <a:gd name="connsiteX324" fmla="*/ 811920 w 1586164"/>
              <a:gd name="connsiteY324" fmla="*/ 2776778 h 2800349"/>
              <a:gd name="connsiteX325" fmla="*/ 810105 w 1586164"/>
              <a:gd name="connsiteY325" fmla="*/ 2776778 h 2800349"/>
              <a:gd name="connsiteX326" fmla="*/ 807837 w 1586164"/>
              <a:gd name="connsiteY326" fmla="*/ 2776778 h 2800349"/>
              <a:gd name="connsiteX327" fmla="*/ 806599 w 1586164"/>
              <a:gd name="connsiteY327" fmla="*/ 2776778 h 2800349"/>
              <a:gd name="connsiteX328" fmla="*/ 806311 w 1586164"/>
              <a:gd name="connsiteY328" fmla="*/ 2776778 h 2800349"/>
              <a:gd name="connsiteX329" fmla="*/ 805032 w 1586164"/>
              <a:gd name="connsiteY329" fmla="*/ 2776778 h 2800349"/>
              <a:gd name="connsiteX330" fmla="*/ 804537 w 1586164"/>
              <a:gd name="connsiteY330" fmla="*/ 2776778 h 2800349"/>
              <a:gd name="connsiteX331" fmla="*/ 803093 w 1586164"/>
              <a:gd name="connsiteY331" fmla="*/ 2776778 h 2800349"/>
              <a:gd name="connsiteX332" fmla="*/ 800619 w 1586164"/>
              <a:gd name="connsiteY332" fmla="*/ 2776530 h 2800349"/>
              <a:gd name="connsiteX333" fmla="*/ 799093 w 1586164"/>
              <a:gd name="connsiteY333" fmla="*/ 2776530 h 2800349"/>
              <a:gd name="connsiteX334" fmla="*/ 798606 w 1586164"/>
              <a:gd name="connsiteY334" fmla="*/ 2776530 h 2800349"/>
              <a:gd name="connsiteX335" fmla="*/ 795009 w 1586164"/>
              <a:gd name="connsiteY335" fmla="*/ 2775953 h 2800349"/>
              <a:gd name="connsiteX336" fmla="*/ 793731 w 1586164"/>
              <a:gd name="connsiteY336" fmla="*/ 2775705 h 2800349"/>
              <a:gd name="connsiteX337" fmla="*/ 793112 w 1586164"/>
              <a:gd name="connsiteY337" fmla="*/ 2775705 h 2800349"/>
              <a:gd name="connsiteX338" fmla="*/ 792823 w 1586164"/>
              <a:gd name="connsiteY338" fmla="*/ 2775705 h 2800349"/>
              <a:gd name="connsiteX339" fmla="*/ 794555 w 1586164"/>
              <a:gd name="connsiteY339" fmla="*/ 2776035 h 2800349"/>
              <a:gd name="connsiteX340" fmla="*/ 795009 w 1586164"/>
              <a:gd name="connsiteY340" fmla="*/ 2776035 h 2800349"/>
              <a:gd name="connsiteX341" fmla="*/ 798103 w 1586164"/>
              <a:gd name="connsiteY341" fmla="*/ 2776530 h 2800349"/>
              <a:gd name="connsiteX342" fmla="*/ 798606 w 1586164"/>
              <a:gd name="connsiteY342" fmla="*/ 2776530 h 2800349"/>
              <a:gd name="connsiteX343" fmla="*/ 801691 w 1586164"/>
              <a:gd name="connsiteY343" fmla="*/ 2777025 h 2800349"/>
              <a:gd name="connsiteX344" fmla="*/ 805321 w 1586164"/>
              <a:gd name="connsiteY344" fmla="*/ 2777438 h 2800349"/>
              <a:gd name="connsiteX345" fmla="*/ 808785 w 1586164"/>
              <a:gd name="connsiteY345" fmla="*/ 2777685 h 2800349"/>
              <a:gd name="connsiteX346" fmla="*/ 818643 w 1586164"/>
              <a:gd name="connsiteY346" fmla="*/ 2777685 h 2800349"/>
              <a:gd name="connsiteX347" fmla="*/ 821283 w 1586164"/>
              <a:gd name="connsiteY347" fmla="*/ 2777685 h 2800349"/>
              <a:gd name="connsiteX348" fmla="*/ 828790 w 1586164"/>
              <a:gd name="connsiteY348" fmla="*/ 2777066 h 2800349"/>
              <a:gd name="connsiteX349" fmla="*/ 832172 w 1586164"/>
              <a:gd name="connsiteY349" fmla="*/ 2776613 h 2800349"/>
              <a:gd name="connsiteX350" fmla="*/ 835513 w 1586164"/>
              <a:gd name="connsiteY350" fmla="*/ 2776035 h 2800349"/>
              <a:gd name="connsiteX351" fmla="*/ 838318 w 1586164"/>
              <a:gd name="connsiteY351" fmla="*/ 2775499 h 2800349"/>
              <a:gd name="connsiteX352" fmla="*/ 848877 w 1586164"/>
              <a:gd name="connsiteY352" fmla="*/ 2772818 h 2800349"/>
              <a:gd name="connsiteX353" fmla="*/ 852135 w 1586164"/>
              <a:gd name="connsiteY353" fmla="*/ 2771787 h 2800349"/>
              <a:gd name="connsiteX354" fmla="*/ 858652 w 1586164"/>
              <a:gd name="connsiteY354" fmla="*/ 2769436 h 2800349"/>
              <a:gd name="connsiteX355" fmla="*/ 861911 w 1586164"/>
              <a:gd name="connsiteY355" fmla="*/ 2768075 h 2800349"/>
              <a:gd name="connsiteX356" fmla="*/ 871480 w 1586164"/>
              <a:gd name="connsiteY356" fmla="*/ 2763538 h 2800349"/>
              <a:gd name="connsiteX357" fmla="*/ 874326 w 1586164"/>
              <a:gd name="connsiteY357" fmla="*/ 2762053 h 2800349"/>
              <a:gd name="connsiteX358" fmla="*/ 880843 w 1586164"/>
              <a:gd name="connsiteY358" fmla="*/ 2758176 h 2800349"/>
              <a:gd name="connsiteX359" fmla="*/ 883647 w 1586164"/>
              <a:gd name="connsiteY359" fmla="*/ 2756402 h 2800349"/>
              <a:gd name="connsiteX360" fmla="*/ 892886 w 1586164"/>
              <a:gd name="connsiteY360" fmla="*/ 2749803 h 2800349"/>
              <a:gd name="connsiteX361" fmla="*/ 898702 w 1586164"/>
              <a:gd name="connsiteY361" fmla="*/ 2745060 h 2800349"/>
              <a:gd name="connsiteX362" fmla="*/ 901589 w 1586164"/>
              <a:gd name="connsiteY362" fmla="*/ 2742585 h 2800349"/>
              <a:gd name="connsiteX363" fmla="*/ 904394 w 1586164"/>
              <a:gd name="connsiteY363" fmla="*/ 2740027 h 2800349"/>
              <a:gd name="connsiteX364" fmla="*/ 907158 w 1586164"/>
              <a:gd name="connsiteY364" fmla="*/ 2737388 h 2800349"/>
              <a:gd name="connsiteX365" fmla="*/ 909880 w 1586164"/>
              <a:gd name="connsiteY365" fmla="*/ 2734665 h 2800349"/>
              <a:gd name="connsiteX366" fmla="*/ 912314 w 1586164"/>
              <a:gd name="connsiteY366" fmla="*/ 2732191 h 2800349"/>
              <a:gd name="connsiteX367" fmla="*/ 919573 w 1586164"/>
              <a:gd name="connsiteY367" fmla="*/ 2723941 h 2800349"/>
              <a:gd name="connsiteX368" fmla="*/ 922089 w 1586164"/>
              <a:gd name="connsiteY368" fmla="*/ 2720889 h 2800349"/>
              <a:gd name="connsiteX369" fmla="*/ 924440 w 1586164"/>
              <a:gd name="connsiteY369" fmla="*/ 2717919 h 2800349"/>
              <a:gd name="connsiteX370" fmla="*/ 927822 w 1586164"/>
              <a:gd name="connsiteY370" fmla="*/ 2713382 h 2800349"/>
              <a:gd name="connsiteX371" fmla="*/ 930173 w 1586164"/>
              <a:gd name="connsiteY371" fmla="*/ 2710041 h 2800349"/>
              <a:gd name="connsiteX372" fmla="*/ 935287 w 1586164"/>
              <a:gd name="connsiteY372" fmla="*/ 2702328 h 2800349"/>
              <a:gd name="connsiteX373" fmla="*/ 936937 w 1586164"/>
              <a:gd name="connsiteY373" fmla="*/ 2699647 h 2800349"/>
              <a:gd name="connsiteX374" fmla="*/ 939082 w 1586164"/>
              <a:gd name="connsiteY374" fmla="*/ 2696018 h 2800349"/>
              <a:gd name="connsiteX375" fmla="*/ 941145 w 1586164"/>
              <a:gd name="connsiteY375" fmla="*/ 2692347 h 2800349"/>
              <a:gd name="connsiteX376" fmla="*/ 962263 w 1586164"/>
              <a:gd name="connsiteY376" fmla="*/ 2638727 h 2800349"/>
              <a:gd name="connsiteX377" fmla="*/ 1570026 w 1586164"/>
              <a:gd name="connsiteY377" fmla="*/ 270450 h 2800349"/>
              <a:gd name="connsiteX378" fmla="*/ 1574481 w 1586164"/>
              <a:gd name="connsiteY378" fmla="*/ 252796 h 2800349"/>
              <a:gd name="connsiteX379" fmla="*/ 1575759 w 1586164"/>
              <a:gd name="connsiteY379" fmla="*/ 247476 h 2800349"/>
              <a:gd name="connsiteX380" fmla="*/ 1577574 w 1586164"/>
              <a:gd name="connsiteY380" fmla="*/ 239226 h 2800349"/>
              <a:gd name="connsiteX381" fmla="*/ 1578358 w 1586164"/>
              <a:gd name="connsiteY381" fmla="*/ 234731 h 2800349"/>
              <a:gd name="connsiteX382" fmla="*/ 1579141 w 1586164"/>
              <a:gd name="connsiteY382" fmla="*/ 230235 h 2800349"/>
              <a:gd name="connsiteX383" fmla="*/ 1579760 w 1586164"/>
              <a:gd name="connsiteY383" fmla="*/ 225821 h 2800349"/>
              <a:gd name="connsiteX384" fmla="*/ 1580049 w 1586164"/>
              <a:gd name="connsiteY384" fmla="*/ 222975 h 2800349"/>
              <a:gd name="connsiteX385" fmla="*/ 1581575 w 1586164"/>
              <a:gd name="connsiteY385" fmla="*/ 198021 h 2800349"/>
              <a:gd name="connsiteX386" fmla="*/ 1581575 w 1586164"/>
              <a:gd name="connsiteY386" fmla="*/ 193897 h 2800349"/>
              <a:gd name="connsiteX387" fmla="*/ 1581039 w 1586164"/>
              <a:gd name="connsiteY387" fmla="*/ 182595 h 2800349"/>
              <a:gd name="connsiteX388" fmla="*/ 1580791 w 1586164"/>
              <a:gd name="connsiteY388" fmla="*/ 179667 h 2800349"/>
              <a:gd name="connsiteX389" fmla="*/ 1579348 w 1586164"/>
              <a:gd name="connsiteY389" fmla="*/ 168654 h 2800349"/>
              <a:gd name="connsiteX390" fmla="*/ 1578853 w 1586164"/>
              <a:gd name="connsiteY390" fmla="*/ 165437 h 2800349"/>
              <a:gd name="connsiteX391" fmla="*/ 1577615 w 1586164"/>
              <a:gd name="connsiteY391" fmla="*/ 159003 h 2800349"/>
              <a:gd name="connsiteX392" fmla="*/ 1576832 w 1586164"/>
              <a:gd name="connsiteY392" fmla="*/ 155662 h 2800349"/>
              <a:gd name="connsiteX393" fmla="*/ 1575099 w 1586164"/>
              <a:gd name="connsiteY393" fmla="*/ 149103 h 2800349"/>
              <a:gd name="connsiteX394" fmla="*/ 1573986 w 1586164"/>
              <a:gd name="connsiteY394" fmla="*/ 145350 h 2800349"/>
              <a:gd name="connsiteX395" fmla="*/ 1571511 w 1586164"/>
              <a:gd name="connsiteY395" fmla="*/ 138008 h 2800349"/>
              <a:gd name="connsiteX396" fmla="*/ 1570191 w 1586164"/>
              <a:gd name="connsiteY396" fmla="*/ 134544 h 2800349"/>
              <a:gd name="connsiteX397" fmla="*/ 1561323 w 1586164"/>
              <a:gd name="connsiteY397" fmla="*/ 116106 h 2800349"/>
              <a:gd name="connsiteX398" fmla="*/ 1558807 w 1586164"/>
              <a:gd name="connsiteY398" fmla="*/ 111982 h 2800349"/>
              <a:gd name="connsiteX399" fmla="*/ 1552455 w 1586164"/>
              <a:gd name="connsiteY399" fmla="*/ 102866 h 2800349"/>
              <a:gd name="connsiteX400" fmla="*/ 1550640 w 1586164"/>
              <a:gd name="connsiteY400" fmla="*/ 100515 h 2800349"/>
              <a:gd name="connsiteX401" fmla="*/ 1533564 w 1586164"/>
              <a:gd name="connsiteY401" fmla="*/ 83316 h 2800349"/>
              <a:gd name="connsiteX402" fmla="*/ 1530925 w 1586164"/>
              <a:gd name="connsiteY402" fmla="*/ 81253 h 2800349"/>
              <a:gd name="connsiteX403" fmla="*/ 1528202 w 1586164"/>
              <a:gd name="connsiteY403" fmla="*/ 79274 h 2800349"/>
              <a:gd name="connsiteX404" fmla="*/ 1525686 w 1586164"/>
              <a:gd name="connsiteY404" fmla="*/ 77541 h 2800349"/>
              <a:gd name="connsiteX405" fmla="*/ 1522180 w 1586164"/>
              <a:gd name="connsiteY405" fmla="*/ 75314 h 2800349"/>
              <a:gd name="connsiteX406" fmla="*/ 1516777 w 1586164"/>
              <a:gd name="connsiteY406" fmla="*/ 72262 h 2800349"/>
              <a:gd name="connsiteX407" fmla="*/ 1514302 w 1586164"/>
              <a:gd name="connsiteY407" fmla="*/ 70942 h 2800349"/>
              <a:gd name="connsiteX408" fmla="*/ 1510590 w 1586164"/>
              <a:gd name="connsiteY408" fmla="*/ 69209 h 2800349"/>
              <a:gd name="connsiteX409" fmla="*/ 1507909 w 1586164"/>
              <a:gd name="connsiteY409" fmla="*/ 68013 h 2800349"/>
              <a:gd name="connsiteX410" fmla="*/ 1507291 w 1586164"/>
              <a:gd name="connsiteY410" fmla="*/ 67766 h 2800349"/>
              <a:gd name="connsiteX411" fmla="*/ 1504403 w 1586164"/>
              <a:gd name="connsiteY411" fmla="*/ 66652 h 2800349"/>
              <a:gd name="connsiteX412" fmla="*/ 1501186 w 1586164"/>
              <a:gd name="connsiteY412" fmla="*/ 65539 h 2800349"/>
              <a:gd name="connsiteX413" fmla="*/ 1497928 w 1586164"/>
              <a:gd name="connsiteY413" fmla="*/ 64466 h 2800349"/>
              <a:gd name="connsiteX414" fmla="*/ 1494628 w 1586164"/>
              <a:gd name="connsiteY414" fmla="*/ 63517 h 2800349"/>
              <a:gd name="connsiteX415" fmla="*/ 1491246 w 1586164"/>
              <a:gd name="connsiteY415" fmla="*/ 62693 h 2800349"/>
              <a:gd name="connsiteX416" fmla="*/ 1487822 w 1586164"/>
              <a:gd name="connsiteY416" fmla="*/ 61950 h 2800349"/>
              <a:gd name="connsiteX417" fmla="*/ 1480975 w 1586164"/>
              <a:gd name="connsiteY417" fmla="*/ 60795 h 2800349"/>
              <a:gd name="connsiteX418" fmla="*/ 1477882 w 1586164"/>
              <a:gd name="connsiteY418" fmla="*/ 60424 h 2800349"/>
              <a:gd name="connsiteX419" fmla="*/ 1474170 w 1586164"/>
              <a:gd name="connsiteY419" fmla="*/ 60094 h 2800349"/>
              <a:gd name="connsiteX420" fmla="*/ 733264 w 1586164"/>
              <a:gd name="connsiteY420" fmla="*/ 4824 h 2800349"/>
              <a:gd name="connsiteX421" fmla="*/ 730046 w 1586164"/>
              <a:gd name="connsiteY421" fmla="*/ 4824 h 2800349"/>
              <a:gd name="connsiteX422" fmla="*/ 726788 w 1586164"/>
              <a:gd name="connsiteY422" fmla="*/ 4824 h 2800349"/>
              <a:gd name="connsiteX423" fmla="*/ 734377 w 1586164"/>
              <a:gd name="connsiteY423" fmla="*/ 246 h 2800349"/>
              <a:gd name="connsiteX424" fmla="*/ 1470210 w 1586164"/>
              <a:gd name="connsiteY424" fmla="*/ 54443 h 2800349"/>
              <a:gd name="connsiteX425" fmla="*/ 1475572 w 1586164"/>
              <a:gd name="connsiteY425" fmla="*/ 54815 h 2800349"/>
              <a:gd name="connsiteX426" fmla="*/ 1478212 w 1586164"/>
              <a:gd name="connsiteY426" fmla="*/ 55021 h 2800349"/>
              <a:gd name="connsiteX427" fmla="*/ 1482625 w 1586164"/>
              <a:gd name="connsiteY427" fmla="*/ 55557 h 2800349"/>
              <a:gd name="connsiteX428" fmla="*/ 1485966 w 1586164"/>
              <a:gd name="connsiteY428" fmla="*/ 56052 h 2800349"/>
              <a:gd name="connsiteX429" fmla="*/ 1494215 w 1586164"/>
              <a:gd name="connsiteY429" fmla="*/ 57743 h 2800349"/>
              <a:gd name="connsiteX430" fmla="*/ 1578729 w 1586164"/>
              <a:gd name="connsiteY430" fmla="*/ 253250 h 2800349"/>
              <a:gd name="connsiteX431" fmla="*/ 961726 w 1586164"/>
              <a:gd name="connsiteY431" fmla="*/ 2657411 h 2800349"/>
              <a:gd name="connsiteX432" fmla="*/ 799752 w 1586164"/>
              <a:gd name="connsiteY432" fmla="*/ 2799752 h 2800349"/>
              <a:gd name="connsiteX433" fmla="*/ 772654 w 1586164"/>
              <a:gd name="connsiteY433" fmla="*/ 2793483 h 2800349"/>
              <a:gd name="connsiteX434" fmla="*/ 225151 w 1586164"/>
              <a:gd name="connsiteY434" fmla="*/ 2594263 h 2800349"/>
              <a:gd name="connsiteX435" fmla="*/ 224120 w 1586164"/>
              <a:gd name="connsiteY435" fmla="*/ 2593892 h 2800349"/>
              <a:gd name="connsiteX436" fmla="*/ 82109 w 1586164"/>
              <a:gd name="connsiteY436" fmla="*/ 2542211 h 2800349"/>
              <a:gd name="connsiteX437" fmla="*/ 11088 w 1586164"/>
              <a:gd name="connsiteY437" fmla="*/ 2462245 h 2800349"/>
              <a:gd name="connsiteX438" fmla="*/ 0 w 1586164"/>
              <a:gd name="connsiteY438" fmla="*/ 2401310 h 2800349"/>
              <a:gd name="connsiteX439" fmla="*/ 0 w 1586164"/>
              <a:gd name="connsiteY439" fmla="*/ 2396004 h 2800349"/>
              <a:gd name="connsiteX440" fmla="*/ 7288 w 1586164"/>
              <a:gd name="connsiteY440" fmla="*/ 2330122 h 2800349"/>
              <a:gd name="connsiteX441" fmla="*/ 552069 w 1586164"/>
              <a:gd name="connsiteY441" fmla="*/ 207261 h 2800349"/>
              <a:gd name="connsiteX442" fmla="*/ 564154 w 1586164"/>
              <a:gd name="connsiteY442" fmla="*/ 160116 h 2800349"/>
              <a:gd name="connsiteX443" fmla="*/ 646646 w 1586164"/>
              <a:gd name="connsiteY443" fmla="*/ 30644 h 2800349"/>
              <a:gd name="connsiteX444" fmla="*/ 655886 w 1586164"/>
              <a:gd name="connsiteY444" fmla="*/ 24004 h 2800349"/>
              <a:gd name="connsiteX445" fmla="*/ 662155 w 1586164"/>
              <a:gd name="connsiteY445" fmla="*/ 19879 h 2800349"/>
              <a:gd name="connsiteX446" fmla="*/ 668548 w 1586164"/>
              <a:gd name="connsiteY446" fmla="*/ 16208 h 2800349"/>
              <a:gd name="connsiteX447" fmla="*/ 691275 w 1586164"/>
              <a:gd name="connsiteY447" fmla="*/ 6144 h 2800349"/>
              <a:gd name="connsiteX448" fmla="*/ 697874 w 1586164"/>
              <a:gd name="connsiteY448" fmla="*/ 4123 h 2800349"/>
              <a:gd name="connsiteX449" fmla="*/ 734377 w 1586164"/>
              <a:gd name="connsiteY449" fmla="*/ 246 h 280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</a:cxnLst>
            <a:rect l="l" t="t" r="r" b="b"/>
            <a:pathLst>
              <a:path w="1586164" h="2800349">
                <a:moveTo>
                  <a:pt x="74767" y="2515813"/>
                </a:moveTo>
                <a:lnTo>
                  <a:pt x="75634" y="2516349"/>
                </a:lnTo>
                <a:lnTo>
                  <a:pt x="75840" y="2516349"/>
                </a:lnTo>
                <a:close/>
                <a:moveTo>
                  <a:pt x="73498" y="2515046"/>
                </a:moveTo>
                <a:lnTo>
                  <a:pt x="73757" y="2515194"/>
                </a:lnTo>
                <a:lnTo>
                  <a:pt x="73695" y="2515194"/>
                </a:lnTo>
                <a:close/>
                <a:moveTo>
                  <a:pt x="71798" y="2513998"/>
                </a:moveTo>
                <a:lnTo>
                  <a:pt x="72375" y="2514353"/>
                </a:lnTo>
                <a:lnTo>
                  <a:pt x="72375" y="2514369"/>
                </a:lnTo>
                <a:lnTo>
                  <a:pt x="72870" y="2514658"/>
                </a:lnTo>
                <a:lnTo>
                  <a:pt x="72375" y="2514353"/>
                </a:lnTo>
                <a:lnTo>
                  <a:pt x="72375" y="2514245"/>
                </a:lnTo>
                <a:cubicBezTo>
                  <a:pt x="72169" y="2514200"/>
                  <a:pt x="71975" y="2514114"/>
                  <a:pt x="71798" y="2513998"/>
                </a:cubicBezTo>
                <a:close/>
                <a:moveTo>
                  <a:pt x="47174" y="2492096"/>
                </a:moveTo>
                <a:lnTo>
                  <a:pt x="48411" y="2493581"/>
                </a:lnTo>
                <a:lnTo>
                  <a:pt x="47256" y="2492179"/>
                </a:lnTo>
                <a:close/>
                <a:moveTo>
                  <a:pt x="20735" y="2437692"/>
                </a:moveTo>
                <a:lnTo>
                  <a:pt x="21353" y="2440085"/>
                </a:lnTo>
                <a:cubicBezTo>
                  <a:pt x="21353" y="2440580"/>
                  <a:pt x="21642" y="2441116"/>
                  <a:pt x="21807" y="2441611"/>
                </a:cubicBezTo>
                <a:cubicBezTo>
                  <a:pt x="21560" y="2440786"/>
                  <a:pt x="21353" y="2439920"/>
                  <a:pt x="21106" y="2439054"/>
                </a:cubicBezTo>
                <a:close/>
                <a:moveTo>
                  <a:pt x="14672" y="2379123"/>
                </a:moveTo>
                <a:cubicBezTo>
                  <a:pt x="14795" y="2380030"/>
                  <a:pt x="14754" y="2380938"/>
                  <a:pt x="14754" y="2381886"/>
                </a:cubicBezTo>
                <a:lnTo>
                  <a:pt x="14672" y="2382010"/>
                </a:lnTo>
                <a:close/>
                <a:moveTo>
                  <a:pt x="1515168" y="91895"/>
                </a:moveTo>
                <a:cubicBezTo>
                  <a:pt x="1516653" y="92844"/>
                  <a:pt x="1518056" y="93792"/>
                  <a:pt x="1519293" y="94823"/>
                </a:cubicBezTo>
                <a:lnTo>
                  <a:pt x="1517354" y="93462"/>
                </a:lnTo>
                <a:cubicBezTo>
                  <a:pt x="1516777" y="93091"/>
                  <a:pt x="1515993" y="92637"/>
                  <a:pt x="1515168" y="92101"/>
                </a:cubicBezTo>
                <a:close/>
                <a:moveTo>
                  <a:pt x="1511085" y="89338"/>
                </a:moveTo>
                <a:lnTo>
                  <a:pt x="1512859" y="90328"/>
                </a:lnTo>
                <a:lnTo>
                  <a:pt x="1513147" y="90534"/>
                </a:lnTo>
                <a:lnTo>
                  <a:pt x="1515210" y="91854"/>
                </a:lnTo>
                <a:cubicBezTo>
                  <a:pt x="1513972" y="90988"/>
                  <a:pt x="1512529" y="90163"/>
                  <a:pt x="1511085" y="89338"/>
                </a:cubicBezTo>
                <a:close/>
                <a:moveTo>
                  <a:pt x="1493762" y="81625"/>
                </a:moveTo>
                <a:lnTo>
                  <a:pt x="1495948" y="82408"/>
                </a:lnTo>
                <a:cubicBezTo>
                  <a:pt x="1500200" y="83918"/>
                  <a:pt x="1504337" y="85737"/>
                  <a:pt x="1508322" y="87853"/>
                </a:cubicBezTo>
                <a:cubicBezTo>
                  <a:pt x="1509188" y="88306"/>
                  <a:pt x="1510054" y="88843"/>
                  <a:pt x="1510920" y="89338"/>
                </a:cubicBezTo>
                <a:cubicBezTo>
                  <a:pt x="1505467" y="86211"/>
                  <a:pt x="1499722" y="83629"/>
                  <a:pt x="1493762" y="81625"/>
                </a:cubicBezTo>
                <a:close/>
                <a:moveTo>
                  <a:pt x="1492190" y="81105"/>
                </a:moveTo>
                <a:lnTo>
                  <a:pt x="1493927" y="81625"/>
                </a:lnTo>
                <a:lnTo>
                  <a:pt x="1493762" y="81625"/>
                </a:lnTo>
                <a:lnTo>
                  <a:pt x="1493555" y="81625"/>
                </a:lnTo>
                <a:close/>
                <a:moveTo>
                  <a:pt x="1488276" y="79933"/>
                </a:moveTo>
                <a:lnTo>
                  <a:pt x="1490544" y="80593"/>
                </a:lnTo>
                <a:lnTo>
                  <a:pt x="1491823" y="80965"/>
                </a:lnTo>
                <a:lnTo>
                  <a:pt x="1492190" y="81105"/>
                </a:lnTo>
                <a:close/>
                <a:moveTo>
                  <a:pt x="1481016" y="78284"/>
                </a:moveTo>
                <a:lnTo>
                  <a:pt x="1483574" y="78737"/>
                </a:lnTo>
                <a:lnTo>
                  <a:pt x="1484151" y="78902"/>
                </a:lnTo>
                <a:cubicBezTo>
                  <a:pt x="1485541" y="79175"/>
                  <a:pt x="1486919" y="79521"/>
                  <a:pt x="1488276" y="79933"/>
                </a:cubicBezTo>
                <a:lnTo>
                  <a:pt x="1485595" y="79274"/>
                </a:lnTo>
                <a:cubicBezTo>
                  <a:pt x="1484110" y="78902"/>
                  <a:pt x="1482584" y="78614"/>
                  <a:pt x="1481016" y="78284"/>
                </a:cubicBezTo>
                <a:close/>
                <a:moveTo>
                  <a:pt x="721467" y="4824"/>
                </a:moveTo>
                <a:cubicBezTo>
                  <a:pt x="719240" y="4907"/>
                  <a:pt x="716971" y="5072"/>
                  <a:pt x="714744" y="5360"/>
                </a:cubicBezTo>
                <a:lnTo>
                  <a:pt x="711609" y="5773"/>
                </a:lnTo>
                <a:cubicBezTo>
                  <a:pt x="709493" y="6049"/>
                  <a:pt x="707390" y="6420"/>
                  <a:pt x="705299" y="6886"/>
                </a:cubicBezTo>
                <a:lnTo>
                  <a:pt x="702123" y="7588"/>
                </a:lnTo>
                <a:lnTo>
                  <a:pt x="698988" y="8371"/>
                </a:lnTo>
                <a:lnTo>
                  <a:pt x="695853" y="9237"/>
                </a:lnTo>
                <a:lnTo>
                  <a:pt x="692512" y="10269"/>
                </a:lnTo>
                <a:lnTo>
                  <a:pt x="689625" y="11259"/>
                </a:lnTo>
                <a:cubicBezTo>
                  <a:pt x="688594" y="11630"/>
                  <a:pt x="687604" y="11960"/>
                  <a:pt x="686614" y="12372"/>
                </a:cubicBezTo>
                <a:lnTo>
                  <a:pt x="686325" y="12372"/>
                </a:lnTo>
                <a:cubicBezTo>
                  <a:pt x="685377" y="12702"/>
                  <a:pt x="684387" y="13156"/>
                  <a:pt x="683397" y="13527"/>
                </a:cubicBezTo>
                <a:cubicBezTo>
                  <a:pt x="681376" y="14393"/>
                  <a:pt x="679231" y="15301"/>
                  <a:pt x="677251" y="16249"/>
                </a:cubicBezTo>
                <a:cubicBezTo>
                  <a:pt x="676179" y="16703"/>
                  <a:pt x="675189" y="17239"/>
                  <a:pt x="674158" y="17734"/>
                </a:cubicBezTo>
                <a:lnTo>
                  <a:pt x="671105" y="19343"/>
                </a:lnTo>
                <a:lnTo>
                  <a:pt x="668095" y="20951"/>
                </a:lnTo>
                <a:cubicBezTo>
                  <a:pt x="667063" y="21529"/>
                  <a:pt x="666073" y="22065"/>
                  <a:pt x="665084" y="22684"/>
                </a:cubicBezTo>
                <a:cubicBezTo>
                  <a:pt x="663269" y="23880"/>
                  <a:pt x="661165" y="24952"/>
                  <a:pt x="659144" y="26355"/>
                </a:cubicBezTo>
                <a:cubicBezTo>
                  <a:pt x="657123" y="27757"/>
                  <a:pt x="655267" y="29242"/>
                  <a:pt x="653287" y="30479"/>
                </a:cubicBezTo>
                <a:cubicBezTo>
                  <a:pt x="651307" y="31717"/>
                  <a:pt x="649369" y="33119"/>
                  <a:pt x="647471" y="34604"/>
                </a:cubicBezTo>
                <a:lnTo>
                  <a:pt x="644625" y="36872"/>
                </a:lnTo>
                <a:cubicBezTo>
                  <a:pt x="642728" y="38357"/>
                  <a:pt x="640831" y="39966"/>
                  <a:pt x="638975" y="41574"/>
                </a:cubicBezTo>
                <a:cubicBezTo>
                  <a:pt x="637119" y="43183"/>
                  <a:pt x="635180" y="44998"/>
                  <a:pt x="633489" y="46565"/>
                </a:cubicBezTo>
                <a:cubicBezTo>
                  <a:pt x="631798" y="48133"/>
                  <a:pt x="630148" y="49741"/>
                  <a:pt x="628498" y="51432"/>
                </a:cubicBezTo>
                <a:cubicBezTo>
                  <a:pt x="627467" y="52422"/>
                  <a:pt x="626395" y="53618"/>
                  <a:pt x="625487" y="54526"/>
                </a:cubicBezTo>
                <a:cubicBezTo>
                  <a:pt x="624580" y="55433"/>
                  <a:pt x="623755" y="56341"/>
                  <a:pt x="622889" y="57289"/>
                </a:cubicBezTo>
                <a:cubicBezTo>
                  <a:pt x="616755" y="63979"/>
                  <a:pt x="611022" y="71033"/>
                  <a:pt x="605730" y="78407"/>
                </a:cubicBezTo>
                <a:lnTo>
                  <a:pt x="603462" y="81625"/>
                </a:lnTo>
                <a:cubicBezTo>
                  <a:pt x="602760" y="82573"/>
                  <a:pt x="602142" y="83522"/>
                  <a:pt x="601523" y="84471"/>
                </a:cubicBezTo>
                <a:cubicBezTo>
                  <a:pt x="600244" y="86327"/>
                  <a:pt x="599048" y="88224"/>
                  <a:pt x="597852" y="90121"/>
                </a:cubicBezTo>
                <a:cubicBezTo>
                  <a:pt x="597151" y="91235"/>
                  <a:pt x="596285" y="92637"/>
                  <a:pt x="595831" y="93380"/>
                </a:cubicBezTo>
                <a:cubicBezTo>
                  <a:pt x="595377" y="94122"/>
                  <a:pt x="594924" y="94823"/>
                  <a:pt x="594470" y="95607"/>
                </a:cubicBezTo>
                <a:lnTo>
                  <a:pt x="592738" y="98577"/>
                </a:lnTo>
                <a:lnTo>
                  <a:pt x="591294" y="101134"/>
                </a:lnTo>
                <a:lnTo>
                  <a:pt x="589603" y="104186"/>
                </a:lnTo>
                <a:lnTo>
                  <a:pt x="587623" y="107940"/>
                </a:lnTo>
                <a:lnTo>
                  <a:pt x="586056" y="111033"/>
                </a:lnTo>
                <a:cubicBezTo>
                  <a:pt x="584406" y="114292"/>
                  <a:pt x="582880" y="117550"/>
                  <a:pt x="581395" y="120932"/>
                </a:cubicBezTo>
                <a:cubicBezTo>
                  <a:pt x="580900" y="122005"/>
                  <a:pt x="580405" y="123118"/>
                  <a:pt x="579910" y="124273"/>
                </a:cubicBezTo>
                <a:cubicBezTo>
                  <a:pt x="578920" y="126542"/>
                  <a:pt x="578013" y="128810"/>
                  <a:pt x="577064" y="131161"/>
                </a:cubicBezTo>
                <a:cubicBezTo>
                  <a:pt x="576569" y="132646"/>
                  <a:pt x="575868" y="134420"/>
                  <a:pt x="575538" y="135286"/>
                </a:cubicBezTo>
                <a:cubicBezTo>
                  <a:pt x="575208" y="136152"/>
                  <a:pt x="574796" y="137142"/>
                  <a:pt x="574589" y="137843"/>
                </a:cubicBezTo>
                <a:cubicBezTo>
                  <a:pt x="574383" y="138544"/>
                  <a:pt x="574383" y="138544"/>
                  <a:pt x="573888" y="139988"/>
                </a:cubicBezTo>
                <a:cubicBezTo>
                  <a:pt x="573393" y="141432"/>
                  <a:pt x="572939" y="142793"/>
                  <a:pt x="572486" y="144113"/>
                </a:cubicBezTo>
                <a:cubicBezTo>
                  <a:pt x="571620" y="146711"/>
                  <a:pt x="570795" y="149310"/>
                  <a:pt x="570052" y="151949"/>
                </a:cubicBezTo>
                <a:cubicBezTo>
                  <a:pt x="569681" y="153104"/>
                  <a:pt x="569475" y="153929"/>
                  <a:pt x="569021" y="155538"/>
                </a:cubicBezTo>
                <a:cubicBezTo>
                  <a:pt x="568567" y="157146"/>
                  <a:pt x="568155" y="158755"/>
                  <a:pt x="567701" y="160364"/>
                </a:cubicBezTo>
                <a:lnTo>
                  <a:pt x="563576" y="175996"/>
                </a:lnTo>
                <a:lnTo>
                  <a:pt x="13847" y="2314944"/>
                </a:lnTo>
                <a:cubicBezTo>
                  <a:pt x="11446" y="2324282"/>
                  <a:pt x="9615" y="2333760"/>
                  <a:pt x="8361" y="2343321"/>
                </a:cubicBezTo>
                <a:cubicBezTo>
                  <a:pt x="8155" y="2344765"/>
                  <a:pt x="7866" y="2346126"/>
                  <a:pt x="7866" y="2347446"/>
                </a:cubicBezTo>
                <a:cubicBezTo>
                  <a:pt x="7082" y="2354169"/>
                  <a:pt x="6629" y="2360851"/>
                  <a:pt x="6381" y="2367491"/>
                </a:cubicBezTo>
                <a:cubicBezTo>
                  <a:pt x="6381" y="2369017"/>
                  <a:pt x="6381" y="2370296"/>
                  <a:pt x="6381" y="2371616"/>
                </a:cubicBezTo>
                <a:cubicBezTo>
                  <a:pt x="6257" y="2381123"/>
                  <a:pt x="6740" y="2390631"/>
                  <a:pt x="7825" y="2400076"/>
                </a:cubicBezTo>
                <a:cubicBezTo>
                  <a:pt x="7948" y="2401313"/>
                  <a:pt x="8072" y="2402551"/>
                  <a:pt x="8278" y="2403788"/>
                </a:cubicBezTo>
                <a:cubicBezTo>
                  <a:pt x="8732" y="2407253"/>
                  <a:pt x="9227" y="2410676"/>
                  <a:pt x="9887" y="2414017"/>
                </a:cubicBezTo>
                <a:cubicBezTo>
                  <a:pt x="10093" y="2415090"/>
                  <a:pt x="10258" y="2416203"/>
                  <a:pt x="10506" y="2417276"/>
                </a:cubicBezTo>
                <a:cubicBezTo>
                  <a:pt x="11702" y="2423339"/>
                  <a:pt x="13187" y="2429237"/>
                  <a:pt x="14878" y="2435011"/>
                </a:cubicBezTo>
                <a:lnTo>
                  <a:pt x="15744" y="2437899"/>
                </a:lnTo>
                <a:cubicBezTo>
                  <a:pt x="15991" y="2438641"/>
                  <a:pt x="16157" y="2439054"/>
                  <a:pt x="16528" y="2440167"/>
                </a:cubicBezTo>
                <a:cubicBezTo>
                  <a:pt x="16899" y="2441281"/>
                  <a:pt x="17311" y="2442436"/>
                  <a:pt x="17683" y="2443549"/>
                </a:cubicBezTo>
                <a:cubicBezTo>
                  <a:pt x="18054" y="2444663"/>
                  <a:pt x="18466" y="2445818"/>
                  <a:pt x="18879" y="2446932"/>
                </a:cubicBezTo>
                <a:lnTo>
                  <a:pt x="19992" y="2449819"/>
                </a:lnTo>
                <a:cubicBezTo>
                  <a:pt x="21147" y="2452706"/>
                  <a:pt x="22343" y="2455552"/>
                  <a:pt x="23663" y="2458357"/>
                </a:cubicBezTo>
                <a:cubicBezTo>
                  <a:pt x="24076" y="2459305"/>
                  <a:pt x="24529" y="2460213"/>
                  <a:pt x="24983" y="2461162"/>
                </a:cubicBezTo>
                <a:cubicBezTo>
                  <a:pt x="27437" y="2466202"/>
                  <a:pt x="30193" y="2471094"/>
                  <a:pt x="33232" y="2475804"/>
                </a:cubicBezTo>
                <a:lnTo>
                  <a:pt x="34965" y="2478526"/>
                </a:lnTo>
                <a:cubicBezTo>
                  <a:pt x="36326" y="2480547"/>
                  <a:pt x="37687" y="2482445"/>
                  <a:pt x="39089" y="2484342"/>
                </a:cubicBezTo>
                <a:cubicBezTo>
                  <a:pt x="39626" y="2485043"/>
                  <a:pt x="40162" y="2485785"/>
                  <a:pt x="40739" y="2486487"/>
                </a:cubicBezTo>
                <a:lnTo>
                  <a:pt x="47144" y="2492437"/>
                </a:lnTo>
                <a:lnTo>
                  <a:pt x="47916" y="2493375"/>
                </a:lnTo>
                <a:cubicBezTo>
                  <a:pt x="48988" y="2494654"/>
                  <a:pt x="50102" y="2495891"/>
                  <a:pt x="51216" y="2497087"/>
                </a:cubicBezTo>
                <a:lnTo>
                  <a:pt x="51587" y="2497541"/>
                </a:lnTo>
                <a:cubicBezTo>
                  <a:pt x="51896" y="2497821"/>
                  <a:pt x="52185" y="2498126"/>
                  <a:pt x="52453" y="2498448"/>
                </a:cubicBezTo>
                <a:lnTo>
                  <a:pt x="53278" y="2499314"/>
                </a:lnTo>
                <a:lnTo>
                  <a:pt x="54474" y="2500552"/>
                </a:lnTo>
                <a:cubicBezTo>
                  <a:pt x="55629" y="2501665"/>
                  <a:pt x="56784" y="2502779"/>
                  <a:pt x="57980" y="2503851"/>
                </a:cubicBezTo>
                <a:lnTo>
                  <a:pt x="58640" y="2504388"/>
                </a:lnTo>
                <a:cubicBezTo>
                  <a:pt x="59589" y="2505254"/>
                  <a:pt x="60579" y="2506120"/>
                  <a:pt x="61610" y="2506904"/>
                </a:cubicBezTo>
                <a:cubicBezTo>
                  <a:pt x="61857" y="2507151"/>
                  <a:pt x="62105" y="2507316"/>
                  <a:pt x="62352" y="2507522"/>
                </a:cubicBezTo>
                <a:lnTo>
                  <a:pt x="65322" y="2509791"/>
                </a:lnTo>
                <a:lnTo>
                  <a:pt x="66147" y="2510368"/>
                </a:lnTo>
                <a:lnTo>
                  <a:pt x="66559" y="2510698"/>
                </a:lnTo>
                <a:lnTo>
                  <a:pt x="67379" y="2511235"/>
                </a:lnTo>
                <a:lnTo>
                  <a:pt x="68044" y="2511853"/>
                </a:lnTo>
                <a:lnTo>
                  <a:pt x="72911" y="2514812"/>
                </a:lnTo>
                <a:lnTo>
                  <a:pt x="73118" y="2514947"/>
                </a:lnTo>
                <a:lnTo>
                  <a:pt x="73133" y="2514947"/>
                </a:lnTo>
                <a:lnTo>
                  <a:pt x="73200" y="2514988"/>
                </a:lnTo>
                <a:lnTo>
                  <a:pt x="74190" y="2515483"/>
                </a:lnTo>
                <a:lnTo>
                  <a:pt x="75056" y="2515936"/>
                </a:lnTo>
                <a:lnTo>
                  <a:pt x="73757" y="2515194"/>
                </a:lnTo>
                <a:lnTo>
                  <a:pt x="73901" y="2515194"/>
                </a:lnTo>
                <a:lnTo>
                  <a:pt x="72870" y="2514576"/>
                </a:lnTo>
                <a:lnTo>
                  <a:pt x="73498" y="2515046"/>
                </a:lnTo>
                <a:lnTo>
                  <a:pt x="73324" y="2514947"/>
                </a:lnTo>
                <a:lnTo>
                  <a:pt x="73133" y="2514947"/>
                </a:lnTo>
                <a:lnTo>
                  <a:pt x="72911" y="2514812"/>
                </a:lnTo>
                <a:lnTo>
                  <a:pt x="72293" y="2514410"/>
                </a:lnTo>
                <a:lnTo>
                  <a:pt x="71798" y="2514122"/>
                </a:lnTo>
                <a:cubicBezTo>
                  <a:pt x="71583" y="2514039"/>
                  <a:pt x="71385" y="2513911"/>
                  <a:pt x="71220" y="2513751"/>
                </a:cubicBezTo>
                <a:lnTo>
                  <a:pt x="67379" y="2511235"/>
                </a:lnTo>
                <a:lnTo>
                  <a:pt x="47144" y="2492437"/>
                </a:lnTo>
                <a:lnTo>
                  <a:pt x="46761" y="2491972"/>
                </a:lnTo>
                <a:cubicBezTo>
                  <a:pt x="46687" y="2491832"/>
                  <a:pt x="46588" y="2491709"/>
                  <a:pt x="46472" y="2491601"/>
                </a:cubicBezTo>
                <a:lnTo>
                  <a:pt x="45070" y="2489828"/>
                </a:lnTo>
                <a:lnTo>
                  <a:pt x="44328" y="2488838"/>
                </a:lnTo>
                <a:lnTo>
                  <a:pt x="43956" y="2488384"/>
                </a:lnTo>
                <a:lnTo>
                  <a:pt x="43668" y="2487930"/>
                </a:lnTo>
                <a:cubicBezTo>
                  <a:pt x="41605" y="2485167"/>
                  <a:pt x="39667" y="2482280"/>
                  <a:pt x="37811" y="2479269"/>
                </a:cubicBezTo>
                <a:cubicBezTo>
                  <a:pt x="37357" y="2478567"/>
                  <a:pt x="36903" y="2477825"/>
                  <a:pt x="36491" y="2477083"/>
                </a:cubicBezTo>
                <a:cubicBezTo>
                  <a:pt x="29962" y="2465909"/>
                  <a:pt x="24888" y="2453948"/>
                  <a:pt x="21395" y="2441487"/>
                </a:cubicBezTo>
                <a:cubicBezTo>
                  <a:pt x="21230" y="2440992"/>
                  <a:pt x="20941" y="2440456"/>
                  <a:pt x="20941" y="2439961"/>
                </a:cubicBezTo>
                <a:lnTo>
                  <a:pt x="20322" y="2437569"/>
                </a:lnTo>
                <a:lnTo>
                  <a:pt x="19951" y="2436166"/>
                </a:lnTo>
                <a:cubicBezTo>
                  <a:pt x="19126" y="2432867"/>
                  <a:pt x="18384" y="2429485"/>
                  <a:pt x="17765" y="2426102"/>
                </a:cubicBezTo>
                <a:cubicBezTo>
                  <a:pt x="17600" y="2425277"/>
                  <a:pt x="17394" y="2424164"/>
                  <a:pt x="17270" y="2423586"/>
                </a:cubicBezTo>
                <a:cubicBezTo>
                  <a:pt x="17146" y="2423009"/>
                  <a:pt x="16940" y="2422390"/>
                  <a:pt x="16940" y="2421771"/>
                </a:cubicBezTo>
                <a:cubicBezTo>
                  <a:pt x="16957" y="2421512"/>
                  <a:pt x="16957" y="2421248"/>
                  <a:pt x="16940" y="2420988"/>
                </a:cubicBezTo>
                <a:cubicBezTo>
                  <a:pt x="16961" y="2420794"/>
                  <a:pt x="16961" y="2420604"/>
                  <a:pt x="16940" y="2420410"/>
                </a:cubicBezTo>
                <a:lnTo>
                  <a:pt x="16693" y="2418843"/>
                </a:lnTo>
                <a:cubicBezTo>
                  <a:pt x="16486" y="2418389"/>
                  <a:pt x="16610" y="2418513"/>
                  <a:pt x="16486" y="2417564"/>
                </a:cubicBezTo>
                <a:cubicBezTo>
                  <a:pt x="16363" y="2416616"/>
                  <a:pt x="16280" y="2415213"/>
                  <a:pt x="16074" y="2414636"/>
                </a:cubicBezTo>
                <a:cubicBezTo>
                  <a:pt x="15868" y="2414058"/>
                  <a:pt x="16198" y="2413893"/>
                  <a:pt x="15868" y="2412903"/>
                </a:cubicBezTo>
                <a:cubicBezTo>
                  <a:pt x="15538" y="2411914"/>
                  <a:pt x="15538" y="2410882"/>
                  <a:pt x="15538" y="2409893"/>
                </a:cubicBezTo>
                <a:cubicBezTo>
                  <a:pt x="15517" y="2409604"/>
                  <a:pt x="15517" y="2409315"/>
                  <a:pt x="15538" y="2409026"/>
                </a:cubicBezTo>
                <a:cubicBezTo>
                  <a:pt x="15332" y="2408325"/>
                  <a:pt x="15332" y="2407583"/>
                  <a:pt x="15332" y="2406881"/>
                </a:cubicBezTo>
                <a:lnTo>
                  <a:pt x="15332" y="2406057"/>
                </a:lnTo>
                <a:lnTo>
                  <a:pt x="15332" y="2404407"/>
                </a:lnTo>
                <a:cubicBezTo>
                  <a:pt x="15043" y="2402922"/>
                  <a:pt x="15043" y="2400818"/>
                  <a:pt x="15043" y="2399870"/>
                </a:cubicBezTo>
                <a:cubicBezTo>
                  <a:pt x="15043" y="2398921"/>
                  <a:pt x="15043" y="2398014"/>
                  <a:pt x="15043" y="2397024"/>
                </a:cubicBezTo>
                <a:cubicBezTo>
                  <a:pt x="15043" y="2396075"/>
                  <a:pt x="15043" y="2395126"/>
                  <a:pt x="15043" y="2394178"/>
                </a:cubicBezTo>
                <a:cubicBezTo>
                  <a:pt x="15063" y="2393918"/>
                  <a:pt x="15063" y="2393654"/>
                  <a:pt x="15043" y="2393394"/>
                </a:cubicBezTo>
                <a:lnTo>
                  <a:pt x="15043" y="2391662"/>
                </a:lnTo>
                <a:cubicBezTo>
                  <a:pt x="15043" y="2390672"/>
                  <a:pt x="15043" y="2389682"/>
                  <a:pt x="15043" y="2388692"/>
                </a:cubicBezTo>
                <a:lnTo>
                  <a:pt x="15043" y="2387908"/>
                </a:lnTo>
                <a:cubicBezTo>
                  <a:pt x="15043" y="2387248"/>
                  <a:pt x="15043" y="2386630"/>
                  <a:pt x="15043" y="2385970"/>
                </a:cubicBezTo>
                <a:lnTo>
                  <a:pt x="15043" y="2384856"/>
                </a:lnTo>
                <a:cubicBezTo>
                  <a:pt x="15043" y="2383990"/>
                  <a:pt x="15043" y="2383124"/>
                  <a:pt x="15043" y="2382258"/>
                </a:cubicBezTo>
                <a:lnTo>
                  <a:pt x="15043" y="2381969"/>
                </a:lnTo>
                <a:cubicBezTo>
                  <a:pt x="15043" y="2381020"/>
                  <a:pt x="15043" y="2380195"/>
                  <a:pt x="15043" y="2379164"/>
                </a:cubicBezTo>
                <a:cubicBezTo>
                  <a:pt x="15043" y="2378133"/>
                  <a:pt x="15043" y="2377060"/>
                  <a:pt x="15043" y="2375988"/>
                </a:cubicBezTo>
                <a:lnTo>
                  <a:pt x="15043" y="2375699"/>
                </a:lnTo>
                <a:cubicBezTo>
                  <a:pt x="15893" y="2361985"/>
                  <a:pt x="18045" y="2348378"/>
                  <a:pt x="21477" y="2335072"/>
                </a:cubicBezTo>
                <a:lnTo>
                  <a:pt x="579209" y="161395"/>
                </a:lnTo>
                <a:cubicBezTo>
                  <a:pt x="599296" y="83151"/>
                  <a:pt x="661000" y="22189"/>
                  <a:pt x="720353" y="20704"/>
                </a:cubicBezTo>
                <a:lnTo>
                  <a:pt x="723282" y="20704"/>
                </a:lnTo>
                <a:cubicBezTo>
                  <a:pt x="724973" y="20663"/>
                  <a:pt x="727118" y="20910"/>
                  <a:pt x="729098" y="20910"/>
                </a:cubicBezTo>
                <a:lnTo>
                  <a:pt x="1470375" y="78119"/>
                </a:lnTo>
                <a:cubicBezTo>
                  <a:pt x="1472644" y="78242"/>
                  <a:pt x="1474871" y="78490"/>
                  <a:pt x="1477057" y="78820"/>
                </a:cubicBezTo>
                <a:lnTo>
                  <a:pt x="1479944" y="79274"/>
                </a:lnTo>
                <a:lnTo>
                  <a:pt x="1481470" y="79521"/>
                </a:lnTo>
                <a:lnTo>
                  <a:pt x="1484028" y="79975"/>
                </a:lnTo>
                <a:lnTo>
                  <a:pt x="1484687" y="79975"/>
                </a:lnTo>
                <a:cubicBezTo>
                  <a:pt x="1486078" y="80247"/>
                  <a:pt x="1487455" y="80593"/>
                  <a:pt x="1488812" y="81006"/>
                </a:cubicBezTo>
                <a:lnTo>
                  <a:pt x="1491081" y="81666"/>
                </a:lnTo>
                <a:lnTo>
                  <a:pt x="1492359" y="82037"/>
                </a:lnTo>
                <a:lnTo>
                  <a:pt x="1494092" y="82573"/>
                </a:lnTo>
                <a:lnTo>
                  <a:pt x="1494463" y="82573"/>
                </a:lnTo>
                <a:cubicBezTo>
                  <a:pt x="1500423" y="84578"/>
                  <a:pt x="1506168" y="87160"/>
                  <a:pt x="1511621" y="90286"/>
                </a:cubicBezTo>
                <a:lnTo>
                  <a:pt x="1513395" y="91276"/>
                </a:lnTo>
                <a:lnTo>
                  <a:pt x="1513684" y="91482"/>
                </a:lnTo>
                <a:lnTo>
                  <a:pt x="1515870" y="92802"/>
                </a:lnTo>
                <a:cubicBezTo>
                  <a:pt x="1516695" y="93339"/>
                  <a:pt x="1517478" y="93833"/>
                  <a:pt x="1518221" y="94370"/>
                </a:cubicBezTo>
                <a:lnTo>
                  <a:pt x="1520159" y="95731"/>
                </a:lnTo>
                <a:cubicBezTo>
                  <a:pt x="1522275" y="97261"/>
                  <a:pt x="1524313" y="98903"/>
                  <a:pt x="1526264" y="100639"/>
                </a:cubicBezTo>
                <a:lnTo>
                  <a:pt x="1526511" y="100639"/>
                </a:lnTo>
                <a:cubicBezTo>
                  <a:pt x="1527790" y="101753"/>
                  <a:pt x="1529522" y="103403"/>
                  <a:pt x="1530223" y="104021"/>
                </a:cubicBezTo>
                <a:cubicBezTo>
                  <a:pt x="1530925" y="104640"/>
                  <a:pt x="1531543" y="105300"/>
                  <a:pt x="1532203" y="105960"/>
                </a:cubicBezTo>
                <a:lnTo>
                  <a:pt x="1532533" y="106290"/>
                </a:lnTo>
                <a:lnTo>
                  <a:pt x="1534018" y="107857"/>
                </a:lnTo>
                <a:lnTo>
                  <a:pt x="1534678" y="108558"/>
                </a:lnTo>
                <a:lnTo>
                  <a:pt x="1536245" y="110291"/>
                </a:lnTo>
                <a:cubicBezTo>
                  <a:pt x="1536699" y="110868"/>
                  <a:pt x="1537153" y="111363"/>
                  <a:pt x="1537606" y="111899"/>
                </a:cubicBezTo>
                <a:lnTo>
                  <a:pt x="1538101" y="112477"/>
                </a:lnTo>
                <a:lnTo>
                  <a:pt x="1539339" y="114003"/>
                </a:lnTo>
                <a:cubicBezTo>
                  <a:pt x="1539792" y="114539"/>
                  <a:pt x="1540205" y="115117"/>
                  <a:pt x="1540659" y="115694"/>
                </a:cubicBezTo>
                <a:lnTo>
                  <a:pt x="1541731" y="117179"/>
                </a:lnTo>
                <a:cubicBezTo>
                  <a:pt x="1542057" y="117558"/>
                  <a:pt x="1542358" y="117958"/>
                  <a:pt x="1542638" y="118375"/>
                </a:cubicBezTo>
                <a:cubicBezTo>
                  <a:pt x="1543216" y="119117"/>
                  <a:pt x="1543917" y="120149"/>
                  <a:pt x="1544247" y="120643"/>
                </a:cubicBezTo>
                <a:cubicBezTo>
                  <a:pt x="1544577" y="121138"/>
                  <a:pt x="1544907" y="121592"/>
                  <a:pt x="1545196" y="122087"/>
                </a:cubicBezTo>
                <a:lnTo>
                  <a:pt x="1546474" y="124026"/>
                </a:lnTo>
                <a:cubicBezTo>
                  <a:pt x="1546722" y="124438"/>
                  <a:pt x="1547010" y="124851"/>
                  <a:pt x="1547258" y="125304"/>
                </a:cubicBezTo>
                <a:lnTo>
                  <a:pt x="1547835" y="126212"/>
                </a:lnTo>
                <a:lnTo>
                  <a:pt x="1548578" y="127532"/>
                </a:lnTo>
                <a:cubicBezTo>
                  <a:pt x="1549279" y="128728"/>
                  <a:pt x="1549980" y="129924"/>
                  <a:pt x="1550640" y="131161"/>
                </a:cubicBezTo>
                <a:lnTo>
                  <a:pt x="1550888" y="131656"/>
                </a:lnTo>
                <a:lnTo>
                  <a:pt x="1552001" y="133719"/>
                </a:lnTo>
                <a:cubicBezTo>
                  <a:pt x="1552117" y="133929"/>
                  <a:pt x="1552212" y="134152"/>
                  <a:pt x="1552290" y="134379"/>
                </a:cubicBezTo>
                <a:lnTo>
                  <a:pt x="1553115" y="135987"/>
                </a:lnTo>
                <a:lnTo>
                  <a:pt x="1553981" y="137802"/>
                </a:lnTo>
                <a:cubicBezTo>
                  <a:pt x="1554352" y="138668"/>
                  <a:pt x="1554765" y="139534"/>
                  <a:pt x="1555136" y="140442"/>
                </a:cubicBezTo>
                <a:cubicBezTo>
                  <a:pt x="1555371" y="140875"/>
                  <a:pt x="1555565" y="141333"/>
                  <a:pt x="1555714" y="141803"/>
                </a:cubicBezTo>
                <a:cubicBezTo>
                  <a:pt x="1556126" y="142669"/>
                  <a:pt x="1556456" y="143494"/>
                  <a:pt x="1556827" y="144443"/>
                </a:cubicBezTo>
                <a:cubicBezTo>
                  <a:pt x="1557198" y="145391"/>
                  <a:pt x="1557569" y="146299"/>
                  <a:pt x="1557899" y="147247"/>
                </a:cubicBezTo>
                <a:cubicBezTo>
                  <a:pt x="1558560" y="149021"/>
                  <a:pt x="1559178" y="150795"/>
                  <a:pt x="1559756" y="152609"/>
                </a:cubicBezTo>
                <a:lnTo>
                  <a:pt x="1560622" y="155373"/>
                </a:lnTo>
                <a:cubicBezTo>
                  <a:pt x="1560787" y="155909"/>
                  <a:pt x="1560911" y="156569"/>
                  <a:pt x="1561076" y="157023"/>
                </a:cubicBezTo>
                <a:cubicBezTo>
                  <a:pt x="1561240" y="157476"/>
                  <a:pt x="1561282" y="157435"/>
                  <a:pt x="1561488" y="158343"/>
                </a:cubicBezTo>
                <a:cubicBezTo>
                  <a:pt x="1561694" y="159250"/>
                  <a:pt x="1561942" y="160157"/>
                  <a:pt x="1562189" y="161065"/>
                </a:cubicBezTo>
                <a:cubicBezTo>
                  <a:pt x="1562932" y="163952"/>
                  <a:pt x="1563591" y="166881"/>
                  <a:pt x="1564169" y="169892"/>
                </a:cubicBezTo>
                <a:cubicBezTo>
                  <a:pt x="1564375" y="170881"/>
                  <a:pt x="1564747" y="171871"/>
                  <a:pt x="1564747" y="172903"/>
                </a:cubicBezTo>
                <a:cubicBezTo>
                  <a:pt x="1564767" y="173303"/>
                  <a:pt x="1564767" y="173699"/>
                  <a:pt x="1564747" y="174099"/>
                </a:cubicBezTo>
                <a:cubicBezTo>
                  <a:pt x="1565035" y="174635"/>
                  <a:pt x="1565035" y="175790"/>
                  <a:pt x="1565035" y="175790"/>
                </a:cubicBezTo>
                <a:cubicBezTo>
                  <a:pt x="1565159" y="176532"/>
                  <a:pt x="1565365" y="177275"/>
                  <a:pt x="1565365" y="178017"/>
                </a:cubicBezTo>
                <a:cubicBezTo>
                  <a:pt x="1565390" y="178306"/>
                  <a:pt x="1565390" y="178595"/>
                  <a:pt x="1565365" y="178883"/>
                </a:cubicBezTo>
                <a:lnTo>
                  <a:pt x="1565736" y="181977"/>
                </a:lnTo>
                <a:cubicBezTo>
                  <a:pt x="1566066" y="183008"/>
                  <a:pt x="1566066" y="184039"/>
                  <a:pt x="1566066" y="185111"/>
                </a:cubicBezTo>
                <a:cubicBezTo>
                  <a:pt x="1566231" y="187256"/>
                  <a:pt x="1566314" y="189236"/>
                  <a:pt x="1566561" y="191381"/>
                </a:cubicBezTo>
                <a:cubicBezTo>
                  <a:pt x="1566809" y="193526"/>
                  <a:pt x="1566809" y="195670"/>
                  <a:pt x="1566809" y="197898"/>
                </a:cubicBezTo>
                <a:cubicBezTo>
                  <a:pt x="1566809" y="198723"/>
                  <a:pt x="1566809" y="199506"/>
                  <a:pt x="1566809" y="200331"/>
                </a:cubicBezTo>
                <a:lnTo>
                  <a:pt x="1566809" y="203920"/>
                </a:lnTo>
                <a:cubicBezTo>
                  <a:pt x="1566809" y="204043"/>
                  <a:pt x="1566809" y="204291"/>
                  <a:pt x="1566809" y="204291"/>
                </a:cubicBezTo>
                <a:cubicBezTo>
                  <a:pt x="1566644" y="215563"/>
                  <a:pt x="1565485" y="226799"/>
                  <a:pt x="1563344" y="237865"/>
                </a:cubicBezTo>
                <a:cubicBezTo>
                  <a:pt x="1562519" y="242402"/>
                  <a:pt x="1561488" y="246981"/>
                  <a:pt x="1560333" y="251559"/>
                </a:cubicBezTo>
                <a:lnTo>
                  <a:pt x="944114" y="2652420"/>
                </a:lnTo>
                <a:cubicBezTo>
                  <a:pt x="943578" y="2654400"/>
                  <a:pt x="943001" y="2656504"/>
                  <a:pt x="942423" y="2658525"/>
                </a:cubicBezTo>
                <a:cubicBezTo>
                  <a:pt x="942324" y="2659003"/>
                  <a:pt x="942184" y="2659474"/>
                  <a:pt x="942011" y="2659927"/>
                </a:cubicBezTo>
                <a:cubicBezTo>
                  <a:pt x="941516" y="2661618"/>
                  <a:pt x="941021" y="2663268"/>
                  <a:pt x="940485" y="2664918"/>
                </a:cubicBezTo>
                <a:lnTo>
                  <a:pt x="938505" y="2670857"/>
                </a:lnTo>
                <a:cubicBezTo>
                  <a:pt x="937804" y="2672672"/>
                  <a:pt x="936896" y="2675271"/>
                  <a:pt x="936319" y="2676797"/>
                </a:cubicBezTo>
                <a:cubicBezTo>
                  <a:pt x="935741" y="2678323"/>
                  <a:pt x="935123" y="2679808"/>
                  <a:pt x="934504" y="2681293"/>
                </a:cubicBezTo>
                <a:cubicBezTo>
                  <a:pt x="934524" y="2681441"/>
                  <a:pt x="934524" y="2681598"/>
                  <a:pt x="934504" y="2681746"/>
                </a:cubicBezTo>
                <a:cubicBezTo>
                  <a:pt x="934091" y="2682736"/>
                  <a:pt x="933597" y="2683809"/>
                  <a:pt x="933225" y="2684716"/>
                </a:cubicBezTo>
                <a:cubicBezTo>
                  <a:pt x="932854" y="2685624"/>
                  <a:pt x="932441" y="2686613"/>
                  <a:pt x="932070" y="2687356"/>
                </a:cubicBezTo>
                <a:cubicBezTo>
                  <a:pt x="931699" y="2688099"/>
                  <a:pt x="931328" y="2688965"/>
                  <a:pt x="931039" y="2689583"/>
                </a:cubicBezTo>
                <a:cubicBezTo>
                  <a:pt x="930751" y="2690202"/>
                  <a:pt x="930462" y="2690779"/>
                  <a:pt x="930173" y="2691357"/>
                </a:cubicBezTo>
                <a:cubicBezTo>
                  <a:pt x="929884" y="2691934"/>
                  <a:pt x="929637" y="2692512"/>
                  <a:pt x="929348" y="2693048"/>
                </a:cubicBezTo>
                <a:lnTo>
                  <a:pt x="927657" y="2696430"/>
                </a:lnTo>
                <a:cubicBezTo>
                  <a:pt x="927080" y="2697585"/>
                  <a:pt x="926461" y="2698699"/>
                  <a:pt x="925842" y="2699812"/>
                </a:cubicBezTo>
                <a:lnTo>
                  <a:pt x="924027" y="2703071"/>
                </a:lnTo>
                <a:lnTo>
                  <a:pt x="922254" y="2706123"/>
                </a:lnTo>
                <a:cubicBezTo>
                  <a:pt x="922213" y="2706259"/>
                  <a:pt x="922143" y="2706387"/>
                  <a:pt x="922048" y="2706494"/>
                </a:cubicBezTo>
                <a:cubicBezTo>
                  <a:pt x="921470" y="2707484"/>
                  <a:pt x="920851" y="2708515"/>
                  <a:pt x="920233" y="2709464"/>
                </a:cubicBezTo>
                <a:lnTo>
                  <a:pt x="919119" y="2711238"/>
                </a:lnTo>
                <a:lnTo>
                  <a:pt x="918624" y="2712021"/>
                </a:lnTo>
                <a:cubicBezTo>
                  <a:pt x="918088" y="2712887"/>
                  <a:pt x="917552" y="2713712"/>
                  <a:pt x="916974" y="2714537"/>
                </a:cubicBezTo>
                <a:lnTo>
                  <a:pt x="916026" y="2715898"/>
                </a:lnTo>
                <a:cubicBezTo>
                  <a:pt x="915696" y="2716435"/>
                  <a:pt x="915283" y="2716971"/>
                  <a:pt x="914994" y="2717425"/>
                </a:cubicBezTo>
                <a:cubicBezTo>
                  <a:pt x="914706" y="2717878"/>
                  <a:pt x="914376" y="2718291"/>
                  <a:pt x="914046" y="2718744"/>
                </a:cubicBezTo>
                <a:lnTo>
                  <a:pt x="911571" y="2722127"/>
                </a:lnTo>
                <a:cubicBezTo>
                  <a:pt x="911348" y="2722461"/>
                  <a:pt x="911101" y="2722778"/>
                  <a:pt x="910829" y="2723075"/>
                </a:cubicBezTo>
                <a:lnTo>
                  <a:pt x="908766" y="2725797"/>
                </a:lnTo>
                <a:cubicBezTo>
                  <a:pt x="907034" y="2728148"/>
                  <a:pt x="904889" y="2730500"/>
                  <a:pt x="902909" y="2732727"/>
                </a:cubicBezTo>
                <a:cubicBezTo>
                  <a:pt x="899940" y="2736150"/>
                  <a:pt x="896846" y="2739326"/>
                  <a:pt x="893629" y="2742378"/>
                </a:cubicBezTo>
                <a:lnTo>
                  <a:pt x="892433" y="2743574"/>
                </a:lnTo>
                <a:lnTo>
                  <a:pt x="891195" y="2744688"/>
                </a:lnTo>
                <a:cubicBezTo>
                  <a:pt x="885524" y="2749885"/>
                  <a:pt x="879440" y="2754616"/>
                  <a:pt x="873006" y="2758836"/>
                </a:cubicBezTo>
                <a:cubicBezTo>
                  <a:pt x="871768" y="2759661"/>
                  <a:pt x="870449" y="2760527"/>
                  <a:pt x="869170" y="2761269"/>
                </a:cubicBezTo>
                <a:cubicBezTo>
                  <a:pt x="867891" y="2762012"/>
                  <a:pt x="866613" y="2762795"/>
                  <a:pt x="865293" y="2763496"/>
                </a:cubicBezTo>
                <a:lnTo>
                  <a:pt x="864674" y="2763868"/>
                </a:lnTo>
                <a:lnTo>
                  <a:pt x="864097" y="2764198"/>
                </a:lnTo>
                <a:lnTo>
                  <a:pt x="863643" y="2764445"/>
                </a:lnTo>
                <a:lnTo>
                  <a:pt x="862529" y="2764981"/>
                </a:lnTo>
                <a:cubicBezTo>
                  <a:pt x="859931" y="2766549"/>
                  <a:pt x="857126" y="2767869"/>
                  <a:pt x="854280" y="2769106"/>
                </a:cubicBezTo>
                <a:lnTo>
                  <a:pt x="853909" y="2769106"/>
                </a:lnTo>
                <a:cubicBezTo>
                  <a:pt x="852218" y="2769807"/>
                  <a:pt x="850609" y="2770426"/>
                  <a:pt x="848753" y="2771127"/>
                </a:cubicBezTo>
                <a:cubicBezTo>
                  <a:pt x="846897" y="2771828"/>
                  <a:pt x="845123" y="2772406"/>
                  <a:pt x="843267" y="2773024"/>
                </a:cubicBezTo>
                <a:lnTo>
                  <a:pt x="842978" y="2773024"/>
                </a:lnTo>
                <a:lnTo>
                  <a:pt x="837658" y="2774550"/>
                </a:lnTo>
                <a:lnTo>
                  <a:pt x="834853" y="2775211"/>
                </a:lnTo>
                <a:cubicBezTo>
                  <a:pt x="834634" y="2775235"/>
                  <a:pt x="834412" y="2775235"/>
                  <a:pt x="834193" y="2775211"/>
                </a:cubicBezTo>
                <a:cubicBezTo>
                  <a:pt x="833653" y="2775371"/>
                  <a:pt x="833100" y="2775499"/>
                  <a:pt x="832543" y="2775582"/>
                </a:cubicBezTo>
                <a:lnTo>
                  <a:pt x="832048" y="2775582"/>
                </a:lnTo>
                <a:lnTo>
                  <a:pt x="831265" y="2775582"/>
                </a:lnTo>
                <a:cubicBezTo>
                  <a:pt x="828707" y="2776077"/>
                  <a:pt x="826109" y="2776448"/>
                  <a:pt x="823510" y="2776778"/>
                </a:cubicBezTo>
                <a:lnTo>
                  <a:pt x="822562" y="2776778"/>
                </a:lnTo>
                <a:lnTo>
                  <a:pt x="821201" y="2776778"/>
                </a:lnTo>
                <a:lnTo>
                  <a:pt x="820623" y="2776778"/>
                </a:lnTo>
                <a:lnTo>
                  <a:pt x="819757" y="2776778"/>
                </a:lnTo>
                <a:lnTo>
                  <a:pt x="818808" y="2776778"/>
                </a:lnTo>
                <a:lnTo>
                  <a:pt x="817282" y="2776778"/>
                </a:lnTo>
                <a:lnTo>
                  <a:pt x="814931" y="2776778"/>
                </a:lnTo>
                <a:lnTo>
                  <a:pt x="811920" y="2776778"/>
                </a:lnTo>
                <a:cubicBezTo>
                  <a:pt x="811318" y="2776819"/>
                  <a:pt x="810707" y="2776819"/>
                  <a:pt x="810105" y="2776778"/>
                </a:cubicBezTo>
                <a:lnTo>
                  <a:pt x="807837" y="2776778"/>
                </a:lnTo>
                <a:lnTo>
                  <a:pt x="806599" y="2776778"/>
                </a:lnTo>
                <a:lnTo>
                  <a:pt x="806311" y="2776778"/>
                </a:lnTo>
                <a:lnTo>
                  <a:pt x="805032" y="2776778"/>
                </a:lnTo>
                <a:lnTo>
                  <a:pt x="804537" y="2776778"/>
                </a:lnTo>
                <a:lnTo>
                  <a:pt x="803093" y="2776778"/>
                </a:lnTo>
                <a:lnTo>
                  <a:pt x="800619" y="2776530"/>
                </a:lnTo>
                <a:lnTo>
                  <a:pt x="799093" y="2776530"/>
                </a:lnTo>
                <a:lnTo>
                  <a:pt x="798606" y="2776530"/>
                </a:lnTo>
                <a:lnTo>
                  <a:pt x="795009" y="2775953"/>
                </a:lnTo>
                <a:lnTo>
                  <a:pt x="793731" y="2775705"/>
                </a:lnTo>
                <a:lnTo>
                  <a:pt x="793112" y="2775705"/>
                </a:lnTo>
                <a:lnTo>
                  <a:pt x="792823" y="2775705"/>
                </a:lnTo>
                <a:lnTo>
                  <a:pt x="794555" y="2776035"/>
                </a:lnTo>
                <a:lnTo>
                  <a:pt x="795009" y="2776035"/>
                </a:lnTo>
                <a:lnTo>
                  <a:pt x="798103" y="2776530"/>
                </a:lnTo>
                <a:lnTo>
                  <a:pt x="798606" y="2776530"/>
                </a:lnTo>
                <a:lnTo>
                  <a:pt x="801691" y="2777025"/>
                </a:lnTo>
                <a:cubicBezTo>
                  <a:pt x="802928" y="2777190"/>
                  <a:pt x="804125" y="2777438"/>
                  <a:pt x="805321" y="2777438"/>
                </a:cubicBezTo>
                <a:lnTo>
                  <a:pt x="808785" y="2777685"/>
                </a:lnTo>
                <a:cubicBezTo>
                  <a:pt x="812069" y="2777850"/>
                  <a:pt x="815360" y="2777850"/>
                  <a:pt x="818643" y="2777685"/>
                </a:cubicBezTo>
                <a:cubicBezTo>
                  <a:pt x="819551" y="2777685"/>
                  <a:pt x="820417" y="2777685"/>
                  <a:pt x="821283" y="2777685"/>
                </a:cubicBezTo>
                <a:cubicBezTo>
                  <a:pt x="823799" y="2777603"/>
                  <a:pt x="826315" y="2777355"/>
                  <a:pt x="828790" y="2777066"/>
                </a:cubicBezTo>
                <a:lnTo>
                  <a:pt x="832172" y="2776613"/>
                </a:lnTo>
                <a:cubicBezTo>
                  <a:pt x="833286" y="2776448"/>
                  <a:pt x="834399" y="2776283"/>
                  <a:pt x="835513" y="2776035"/>
                </a:cubicBezTo>
                <a:cubicBezTo>
                  <a:pt x="836457" y="2775908"/>
                  <a:pt x="837394" y="2775730"/>
                  <a:pt x="838318" y="2775499"/>
                </a:cubicBezTo>
                <a:cubicBezTo>
                  <a:pt x="841881" y="2774786"/>
                  <a:pt x="845404" y="2773891"/>
                  <a:pt x="848877" y="2772818"/>
                </a:cubicBezTo>
                <a:cubicBezTo>
                  <a:pt x="849949" y="2772529"/>
                  <a:pt x="851021" y="2772199"/>
                  <a:pt x="852135" y="2771787"/>
                </a:cubicBezTo>
                <a:cubicBezTo>
                  <a:pt x="854280" y="2771086"/>
                  <a:pt x="856507" y="2770302"/>
                  <a:pt x="858652" y="2769436"/>
                </a:cubicBezTo>
                <a:lnTo>
                  <a:pt x="861911" y="2768075"/>
                </a:lnTo>
                <a:cubicBezTo>
                  <a:pt x="865087" y="2766714"/>
                  <a:pt x="868304" y="2765229"/>
                  <a:pt x="871480" y="2763538"/>
                </a:cubicBezTo>
                <a:lnTo>
                  <a:pt x="874326" y="2762053"/>
                </a:lnTo>
                <a:cubicBezTo>
                  <a:pt x="876718" y="2760816"/>
                  <a:pt x="878698" y="2759537"/>
                  <a:pt x="880843" y="2758176"/>
                </a:cubicBezTo>
                <a:lnTo>
                  <a:pt x="883647" y="2756402"/>
                </a:lnTo>
                <a:cubicBezTo>
                  <a:pt x="886782" y="2754299"/>
                  <a:pt x="889834" y="2752112"/>
                  <a:pt x="892886" y="2749803"/>
                </a:cubicBezTo>
                <a:cubicBezTo>
                  <a:pt x="894866" y="2748277"/>
                  <a:pt x="896805" y="2746709"/>
                  <a:pt x="898702" y="2745060"/>
                </a:cubicBezTo>
                <a:cubicBezTo>
                  <a:pt x="899692" y="2744276"/>
                  <a:pt x="900641" y="2743410"/>
                  <a:pt x="901589" y="2742585"/>
                </a:cubicBezTo>
                <a:lnTo>
                  <a:pt x="904394" y="2740027"/>
                </a:lnTo>
                <a:lnTo>
                  <a:pt x="907158" y="2737388"/>
                </a:lnTo>
                <a:cubicBezTo>
                  <a:pt x="908106" y="2736522"/>
                  <a:pt x="909055" y="2735449"/>
                  <a:pt x="909880" y="2734665"/>
                </a:cubicBezTo>
                <a:cubicBezTo>
                  <a:pt x="910705" y="2733882"/>
                  <a:pt x="911530" y="2733015"/>
                  <a:pt x="912314" y="2732191"/>
                </a:cubicBezTo>
                <a:cubicBezTo>
                  <a:pt x="914830" y="2729510"/>
                  <a:pt x="917263" y="2726787"/>
                  <a:pt x="919573" y="2723941"/>
                </a:cubicBezTo>
                <a:cubicBezTo>
                  <a:pt x="920439" y="2722951"/>
                  <a:pt x="921264" y="2721879"/>
                  <a:pt x="922089" y="2720889"/>
                </a:cubicBezTo>
                <a:cubicBezTo>
                  <a:pt x="922914" y="2719899"/>
                  <a:pt x="923285" y="2719404"/>
                  <a:pt x="924440" y="2717919"/>
                </a:cubicBezTo>
                <a:cubicBezTo>
                  <a:pt x="925595" y="2716435"/>
                  <a:pt x="926708" y="2714909"/>
                  <a:pt x="927822" y="2713382"/>
                </a:cubicBezTo>
                <a:lnTo>
                  <a:pt x="930173" y="2710041"/>
                </a:lnTo>
                <a:cubicBezTo>
                  <a:pt x="931906" y="2707525"/>
                  <a:pt x="933638" y="2704927"/>
                  <a:pt x="935287" y="2702328"/>
                </a:cubicBezTo>
                <a:cubicBezTo>
                  <a:pt x="935865" y="2701462"/>
                  <a:pt x="936195" y="2700843"/>
                  <a:pt x="936937" y="2699647"/>
                </a:cubicBezTo>
                <a:cubicBezTo>
                  <a:pt x="937680" y="2698451"/>
                  <a:pt x="938381" y="2697214"/>
                  <a:pt x="939082" y="2696018"/>
                </a:cubicBezTo>
                <a:cubicBezTo>
                  <a:pt x="939783" y="2694822"/>
                  <a:pt x="940485" y="2693584"/>
                  <a:pt x="941145" y="2692347"/>
                </a:cubicBezTo>
                <a:cubicBezTo>
                  <a:pt x="950433" y="2675444"/>
                  <a:pt x="957528" y="2657424"/>
                  <a:pt x="962263" y="2638727"/>
                </a:cubicBezTo>
                <a:lnTo>
                  <a:pt x="1570026" y="270450"/>
                </a:lnTo>
                <a:lnTo>
                  <a:pt x="1574481" y="252796"/>
                </a:lnTo>
                <a:cubicBezTo>
                  <a:pt x="1574934" y="250982"/>
                  <a:pt x="1575347" y="249208"/>
                  <a:pt x="1575759" y="247476"/>
                </a:cubicBezTo>
                <a:cubicBezTo>
                  <a:pt x="1576419" y="244753"/>
                  <a:pt x="1576997" y="241990"/>
                  <a:pt x="1577574" y="239226"/>
                </a:cubicBezTo>
                <a:cubicBezTo>
                  <a:pt x="1577821" y="237742"/>
                  <a:pt x="1578069" y="236216"/>
                  <a:pt x="1578358" y="234731"/>
                </a:cubicBezTo>
                <a:cubicBezTo>
                  <a:pt x="1578646" y="233246"/>
                  <a:pt x="1578894" y="231761"/>
                  <a:pt x="1579141" y="230235"/>
                </a:cubicBezTo>
                <a:lnTo>
                  <a:pt x="1579760" y="225821"/>
                </a:lnTo>
                <a:lnTo>
                  <a:pt x="1580049" y="222975"/>
                </a:lnTo>
                <a:cubicBezTo>
                  <a:pt x="1581043" y="214693"/>
                  <a:pt x="1581550" y="206361"/>
                  <a:pt x="1581575" y="198021"/>
                </a:cubicBezTo>
                <a:cubicBezTo>
                  <a:pt x="1581575" y="196702"/>
                  <a:pt x="1581575" y="195341"/>
                  <a:pt x="1581575" y="193897"/>
                </a:cubicBezTo>
                <a:cubicBezTo>
                  <a:pt x="1581492" y="190102"/>
                  <a:pt x="1581327" y="186308"/>
                  <a:pt x="1581039" y="182595"/>
                </a:cubicBezTo>
                <a:lnTo>
                  <a:pt x="1580791" y="179667"/>
                </a:lnTo>
                <a:cubicBezTo>
                  <a:pt x="1580420" y="175913"/>
                  <a:pt x="1579966" y="172243"/>
                  <a:pt x="1579348" y="168654"/>
                </a:cubicBezTo>
                <a:cubicBezTo>
                  <a:pt x="1579224" y="167540"/>
                  <a:pt x="1579059" y="166509"/>
                  <a:pt x="1578853" y="165437"/>
                </a:cubicBezTo>
                <a:cubicBezTo>
                  <a:pt x="1578481" y="163127"/>
                  <a:pt x="1578028" y="161147"/>
                  <a:pt x="1577615" y="159003"/>
                </a:cubicBezTo>
                <a:cubicBezTo>
                  <a:pt x="1577368" y="157889"/>
                  <a:pt x="1577120" y="156775"/>
                  <a:pt x="1576832" y="155662"/>
                </a:cubicBezTo>
                <a:cubicBezTo>
                  <a:pt x="1576337" y="153476"/>
                  <a:pt x="1575759" y="151248"/>
                  <a:pt x="1575099" y="149103"/>
                </a:cubicBezTo>
                <a:cubicBezTo>
                  <a:pt x="1574769" y="147825"/>
                  <a:pt x="1574439" y="146587"/>
                  <a:pt x="1573986" y="145350"/>
                </a:cubicBezTo>
                <a:cubicBezTo>
                  <a:pt x="1573243" y="142875"/>
                  <a:pt x="1572418" y="140442"/>
                  <a:pt x="1571511" y="138008"/>
                </a:cubicBezTo>
                <a:cubicBezTo>
                  <a:pt x="1571098" y="136853"/>
                  <a:pt x="1570686" y="135698"/>
                  <a:pt x="1570191" y="134544"/>
                </a:cubicBezTo>
                <a:cubicBezTo>
                  <a:pt x="1567728" y="128171"/>
                  <a:pt x="1564763" y="122009"/>
                  <a:pt x="1561323" y="116106"/>
                </a:cubicBezTo>
                <a:cubicBezTo>
                  <a:pt x="1560539" y="114745"/>
                  <a:pt x="1559673" y="113343"/>
                  <a:pt x="1558807" y="111982"/>
                </a:cubicBezTo>
                <a:cubicBezTo>
                  <a:pt x="1556848" y="108839"/>
                  <a:pt x="1554728" y="105795"/>
                  <a:pt x="1552455" y="102866"/>
                </a:cubicBezTo>
                <a:cubicBezTo>
                  <a:pt x="1551878" y="102041"/>
                  <a:pt x="1551259" y="101258"/>
                  <a:pt x="1550640" y="100515"/>
                </a:cubicBezTo>
                <a:cubicBezTo>
                  <a:pt x="1545596" y="94172"/>
                  <a:pt x="1539871" y="88405"/>
                  <a:pt x="1533564" y="83316"/>
                </a:cubicBezTo>
                <a:cubicBezTo>
                  <a:pt x="1532657" y="82656"/>
                  <a:pt x="1531832" y="81913"/>
                  <a:pt x="1530925" y="81253"/>
                </a:cubicBezTo>
                <a:cubicBezTo>
                  <a:pt x="1530017" y="80593"/>
                  <a:pt x="1529068" y="79851"/>
                  <a:pt x="1528202" y="79274"/>
                </a:cubicBezTo>
                <a:cubicBezTo>
                  <a:pt x="1527336" y="78696"/>
                  <a:pt x="1526841" y="78325"/>
                  <a:pt x="1525686" y="77541"/>
                </a:cubicBezTo>
                <a:cubicBezTo>
                  <a:pt x="1524531" y="76757"/>
                  <a:pt x="1523995" y="76428"/>
                  <a:pt x="1522180" y="75314"/>
                </a:cubicBezTo>
                <a:cubicBezTo>
                  <a:pt x="1520366" y="74200"/>
                  <a:pt x="1518592" y="73210"/>
                  <a:pt x="1516777" y="72262"/>
                </a:cubicBezTo>
                <a:lnTo>
                  <a:pt x="1514302" y="70942"/>
                </a:lnTo>
                <a:cubicBezTo>
                  <a:pt x="1513094" y="70335"/>
                  <a:pt x="1511856" y="69758"/>
                  <a:pt x="1510590" y="69209"/>
                </a:cubicBezTo>
                <a:lnTo>
                  <a:pt x="1507909" y="68013"/>
                </a:lnTo>
                <a:lnTo>
                  <a:pt x="1507291" y="67766"/>
                </a:lnTo>
                <a:lnTo>
                  <a:pt x="1504403" y="66652"/>
                </a:lnTo>
                <a:lnTo>
                  <a:pt x="1501186" y="65539"/>
                </a:lnTo>
                <a:lnTo>
                  <a:pt x="1497928" y="64466"/>
                </a:lnTo>
                <a:lnTo>
                  <a:pt x="1494628" y="63517"/>
                </a:lnTo>
                <a:lnTo>
                  <a:pt x="1491246" y="62693"/>
                </a:lnTo>
                <a:cubicBezTo>
                  <a:pt x="1490132" y="62445"/>
                  <a:pt x="1488977" y="62156"/>
                  <a:pt x="1487822" y="61950"/>
                </a:cubicBezTo>
                <a:cubicBezTo>
                  <a:pt x="1485554" y="61496"/>
                  <a:pt x="1483285" y="61084"/>
                  <a:pt x="1480975" y="60795"/>
                </a:cubicBezTo>
                <a:lnTo>
                  <a:pt x="1477882" y="60424"/>
                </a:lnTo>
                <a:lnTo>
                  <a:pt x="1474170" y="60094"/>
                </a:lnTo>
                <a:lnTo>
                  <a:pt x="733264" y="4824"/>
                </a:lnTo>
                <a:cubicBezTo>
                  <a:pt x="732191" y="4824"/>
                  <a:pt x="731119" y="4824"/>
                  <a:pt x="730046" y="4824"/>
                </a:cubicBezTo>
                <a:lnTo>
                  <a:pt x="726788" y="4824"/>
                </a:lnTo>
                <a:close/>
                <a:moveTo>
                  <a:pt x="734377" y="246"/>
                </a:moveTo>
                <a:lnTo>
                  <a:pt x="1470210" y="54443"/>
                </a:lnTo>
                <a:lnTo>
                  <a:pt x="1475572" y="54815"/>
                </a:lnTo>
                <a:lnTo>
                  <a:pt x="1478212" y="55021"/>
                </a:lnTo>
                <a:lnTo>
                  <a:pt x="1482625" y="55557"/>
                </a:lnTo>
                <a:lnTo>
                  <a:pt x="1485966" y="56052"/>
                </a:lnTo>
                <a:cubicBezTo>
                  <a:pt x="1488730" y="56506"/>
                  <a:pt x="1491493" y="57083"/>
                  <a:pt x="1494215" y="57743"/>
                </a:cubicBezTo>
                <a:cubicBezTo>
                  <a:pt x="1565324" y="74901"/>
                  <a:pt x="1603188" y="157930"/>
                  <a:pt x="1578729" y="253250"/>
                </a:cubicBezTo>
                <a:lnTo>
                  <a:pt x="961726" y="2657411"/>
                </a:lnTo>
                <a:cubicBezTo>
                  <a:pt x="938257" y="2748895"/>
                  <a:pt x="868964" y="2806929"/>
                  <a:pt x="799752" y="2799752"/>
                </a:cubicBezTo>
                <a:cubicBezTo>
                  <a:pt x="790497" y="2798779"/>
                  <a:pt x="781394" y="2796675"/>
                  <a:pt x="772654" y="2793483"/>
                </a:cubicBezTo>
                <a:lnTo>
                  <a:pt x="225151" y="2594263"/>
                </a:lnTo>
                <a:lnTo>
                  <a:pt x="224120" y="2593892"/>
                </a:lnTo>
                <a:lnTo>
                  <a:pt x="82109" y="2542211"/>
                </a:lnTo>
                <a:cubicBezTo>
                  <a:pt x="49277" y="2530291"/>
                  <a:pt x="24581" y="2500614"/>
                  <a:pt x="11088" y="2462245"/>
                </a:cubicBezTo>
                <a:lnTo>
                  <a:pt x="0" y="2401310"/>
                </a:lnTo>
                <a:lnTo>
                  <a:pt x="0" y="2396004"/>
                </a:lnTo>
                <a:lnTo>
                  <a:pt x="7288" y="2330122"/>
                </a:lnTo>
                <a:lnTo>
                  <a:pt x="552069" y="207261"/>
                </a:lnTo>
                <a:lnTo>
                  <a:pt x="564154" y="160116"/>
                </a:lnTo>
                <a:cubicBezTo>
                  <a:pt x="578013" y="106125"/>
                  <a:pt x="609195" y="59517"/>
                  <a:pt x="646646" y="30644"/>
                </a:cubicBezTo>
                <a:cubicBezTo>
                  <a:pt x="649699" y="28334"/>
                  <a:pt x="652792" y="26107"/>
                  <a:pt x="655886" y="24004"/>
                </a:cubicBezTo>
                <a:cubicBezTo>
                  <a:pt x="658030" y="22477"/>
                  <a:pt x="659887" y="21158"/>
                  <a:pt x="662155" y="19879"/>
                </a:cubicBezTo>
                <a:cubicBezTo>
                  <a:pt x="664424" y="18600"/>
                  <a:pt x="666362" y="17363"/>
                  <a:pt x="668548" y="16208"/>
                </a:cubicBezTo>
                <a:cubicBezTo>
                  <a:pt x="675808" y="12178"/>
                  <a:pt x="683413" y="8808"/>
                  <a:pt x="691275" y="6144"/>
                </a:cubicBezTo>
                <a:cubicBezTo>
                  <a:pt x="693461" y="5360"/>
                  <a:pt x="695688" y="4700"/>
                  <a:pt x="697874" y="4123"/>
                </a:cubicBezTo>
                <a:cubicBezTo>
                  <a:pt x="709724" y="720"/>
                  <a:pt x="722078" y="-592"/>
                  <a:pt x="734377" y="24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48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9571F6-E84A-4B12-AC22-B77C8FF1C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17448" y="2406150"/>
            <a:ext cx="1596568" cy="1389379"/>
          </a:xfrm>
          <a:custGeom>
            <a:avLst/>
            <a:gdLst>
              <a:gd name="connsiteX0" fmla="*/ 0 w 1596568"/>
              <a:gd name="connsiteY0" fmla="*/ 0 h 1389379"/>
              <a:gd name="connsiteX1" fmla="*/ 1596568 w 1596568"/>
              <a:gd name="connsiteY1" fmla="*/ 0 h 1389379"/>
              <a:gd name="connsiteX2" fmla="*/ 1596568 w 1596568"/>
              <a:gd name="connsiteY2" fmla="*/ 1389379 h 1389379"/>
              <a:gd name="connsiteX3" fmla="*/ 0 w 159656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568" h="1389379">
                <a:moveTo>
                  <a:pt x="0" y="0"/>
                </a:moveTo>
                <a:lnTo>
                  <a:pt x="1596568" y="0"/>
                </a:lnTo>
                <a:lnTo>
                  <a:pt x="159656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94818AA-8C44-4BAD-960D-DE4A3A99E55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7626" y="2406150"/>
            <a:ext cx="1596568" cy="1389379"/>
          </a:xfrm>
          <a:custGeom>
            <a:avLst/>
            <a:gdLst>
              <a:gd name="connsiteX0" fmla="*/ 0 w 1596568"/>
              <a:gd name="connsiteY0" fmla="*/ 0 h 1389379"/>
              <a:gd name="connsiteX1" fmla="*/ 1596568 w 1596568"/>
              <a:gd name="connsiteY1" fmla="*/ 0 h 1389379"/>
              <a:gd name="connsiteX2" fmla="*/ 1596568 w 1596568"/>
              <a:gd name="connsiteY2" fmla="*/ 1389379 h 1389379"/>
              <a:gd name="connsiteX3" fmla="*/ 0 w 159656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568" h="1389379">
                <a:moveTo>
                  <a:pt x="0" y="0"/>
                </a:moveTo>
                <a:lnTo>
                  <a:pt x="1596568" y="0"/>
                </a:lnTo>
                <a:lnTo>
                  <a:pt x="159656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05A442-806A-492E-9C73-B344FC3B54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7925" y="2406149"/>
            <a:ext cx="1596448" cy="1389379"/>
          </a:xfrm>
          <a:custGeom>
            <a:avLst/>
            <a:gdLst>
              <a:gd name="connsiteX0" fmla="*/ 0 w 1596448"/>
              <a:gd name="connsiteY0" fmla="*/ 0 h 1389379"/>
              <a:gd name="connsiteX1" fmla="*/ 1596448 w 1596448"/>
              <a:gd name="connsiteY1" fmla="*/ 0 h 1389379"/>
              <a:gd name="connsiteX2" fmla="*/ 1596448 w 1596448"/>
              <a:gd name="connsiteY2" fmla="*/ 1389379 h 1389379"/>
              <a:gd name="connsiteX3" fmla="*/ 0 w 159644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448" h="1389379">
                <a:moveTo>
                  <a:pt x="0" y="0"/>
                </a:moveTo>
                <a:lnTo>
                  <a:pt x="1596448" y="0"/>
                </a:lnTo>
                <a:lnTo>
                  <a:pt x="159644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410DBA2-F40E-48EF-99A6-1C8F2461A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7982" y="2406150"/>
            <a:ext cx="1596568" cy="1389379"/>
          </a:xfrm>
          <a:custGeom>
            <a:avLst/>
            <a:gdLst>
              <a:gd name="connsiteX0" fmla="*/ 0 w 1596568"/>
              <a:gd name="connsiteY0" fmla="*/ 0 h 1389379"/>
              <a:gd name="connsiteX1" fmla="*/ 1596568 w 1596568"/>
              <a:gd name="connsiteY1" fmla="*/ 0 h 1389379"/>
              <a:gd name="connsiteX2" fmla="*/ 1596568 w 1596568"/>
              <a:gd name="connsiteY2" fmla="*/ 1389379 h 1389379"/>
              <a:gd name="connsiteX3" fmla="*/ 0 w 159656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568" h="1389379">
                <a:moveTo>
                  <a:pt x="0" y="0"/>
                </a:moveTo>
                <a:lnTo>
                  <a:pt x="1596568" y="0"/>
                </a:lnTo>
                <a:lnTo>
                  <a:pt x="159656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63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3A3441-595A-4085-84CA-9CA38687F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668" y="-5238334"/>
            <a:ext cx="10476669" cy="10476670"/>
          </a:xfrm>
          <a:custGeom>
            <a:avLst/>
            <a:gdLst>
              <a:gd name="connsiteX0" fmla="*/ 5238334 w 10476669"/>
              <a:gd name="connsiteY0" fmla="*/ 0 h 10476670"/>
              <a:gd name="connsiteX1" fmla="*/ 10476669 w 10476669"/>
              <a:gd name="connsiteY1" fmla="*/ 5238335 h 10476670"/>
              <a:gd name="connsiteX2" fmla="*/ 5238334 w 10476669"/>
              <a:gd name="connsiteY2" fmla="*/ 10476670 h 10476670"/>
              <a:gd name="connsiteX3" fmla="*/ 0 w 10476669"/>
              <a:gd name="connsiteY3" fmla="*/ 5238335 h 10476670"/>
              <a:gd name="connsiteX4" fmla="*/ 5238334 w 10476669"/>
              <a:gd name="connsiteY4" fmla="*/ 0 h 1047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6669" h="10476670">
                <a:moveTo>
                  <a:pt x="5238334" y="0"/>
                </a:moveTo>
                <a:cubicBezTo>
                  <a:pt x="8131387" y="0"/>
                  <a:pt x="10476669" y="2345282"/>
                  <a:pt x="10476669" y="5238335"/>
                </a:cubicBezTo>
                <a:cubicBezTo>
                  <a:pt x="10476669" y="8131388"/>
                  <a:pt x="8131387" y="10476670"/>
                  <a:pt x="5238334" y="10476670"/>
                </a:cubicBezTo>
                <a:cubicBezTo>
                  <a:pt x="2345281" y="10476670"/>
                  <a:pt x="0" y="8131388"/>
                  <a:pt x="0" y="5238335"/>
                </a:cubicBezTo>
                <a:cubicBezTo>
                  <a:pt x="0" y="2345282"/>
                  <a:pt x="2345281" y="0"/>
                  <a:pt x="52383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77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654271-F5BA-4DE3-9D0A-D6294422E8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8788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3BDF48-48FE-45DF-BE31-91A646C7EF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8281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D87D1A-04F9-4AA9-A3D1-A8DA5E91E2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7774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B7CE623-94FA-487F-97C0-D9691FFDA2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47268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16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AED917-F83F-4FA1-92DC-0CF6E5C748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2901" y="1926937"/>
            <a:ext cx="3290323" cy="3488082"/>
          </a:xfrm>
          <a:custGeom>
            <a:avLst/>
            <a:gdLst>
              <a:gd name="connsiteX0" fmla="*/ 548398 w 3290323"/>
              <a:gd name="connsiteY0" fmla="*/ 0 h 3488082"/>
              <a:gd name="connsiteX1" fmla="*/ 2741925 w 3290323"/>
              <a:gd name="connsiteY1" fmla="*/ 0 h 3488082"/>
              <a:gd name="connsiteX2" fmla="*/ 3290323 w 3290323"/>
              <a:gd name="connsiteY2" fmla="*/ 548398 h 3488082"/>
              <a:gd name="connsiteX3" fmla="*/ 3290323 w 3290323"/>
              <a:gd name="connsiteY3" fmla="*/ 2939684 h 3488082"/>
              <a:gd name="connsiteX4" fmla="*/ 2741925 w 3290323"/>
              <a:gd name="connsiteY4" fmla="*/ 3488082 h 3488082"/>
              <a:gd name="connsiteX5" fmla="*/ 548398 w 3290323"/>
              <a:gd name="connsiteY5" fmla="*/ 3488082 h 3488082"/>
              <a:gd name="connsiteX6" fmla="*/ 0 w 3290323"/>
              <a:gd name="connsiteY6" fmla="*/ 2939684 h 3488082"/>
              <a:gd name="connsiteX7" fmla="*/ 0 w 3290323"/>
              <a:gd name="connsiteY7" fmla="*/ 548398 h 3488082"/>
              <a:gd name="connsiteX8" fmla="*/ 548398 w 3290323"/>
              <a:gd name="connsiteY8" fmla="*/ 0 h 348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0323" h="3488082">
                <a:moveTo>
                  <a:pt x="548398" y="0"/>
                </a:moveTo>
                <a:lnTo>
                  <a:pt x="2741925" y="0"/>
                </a:lnTo>
                <a:cubicBezTo>
                  <a:pt x="3044797" y="0"/>
                  <a:pt x="3290323" y="245526"/>
                  <a:pt x="3290323" y="548398"/>
                </a:cubicBezTo>
                <a:lnTo>
                  <a:pt x="3290323" y="2939684"/>
                </a:lnTo>
                <a:cubicBezTo>
                  <a:pt x="3290323" y="3242556"/>
                  <a:pt x="3044797" y="3488082"/>
                  <a:pt x="2741925" y="3488082"/>
                </a:cubicBezTo>
                <a:lnTo>
                  <a:pt x="548398" y="3488082"/>
                </a:lnTo>
                <a:cubicBezTo>
                  <a:pt x="245526" y="3488082"/>
                  <a:pt x="0" y="3242556"/>
                  <a:pt x="0" y="2939684"/>
                </a:cubicBezTo>
                <a:lnTo>
                  <a:pt x="0" y="548398"/>
                </a:lnTo>
                <a:cubicBezTo>
                  <a:pt x="0" y="245526"/>
                  <a:pt x="245526" y="0"/>
                  <a:pt x="5483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17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3E19DBA-3DC0-4050-B976-C08B16B2EC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6796" y="3319458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A234058-ED6A-4E60-BD16-CDE86B538E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7500" y="2872220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36A9C6E-F7C2-484D-BBD6-9C34D63108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8205" y="3590588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C75DEA0-5AA3-4A2E-9B59-81F25DD458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8909" y="2908522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26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ADD0-A7C8-4D35-A855-89F32BEA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E6CD-243A-4E01-B1A7-5E0138B7D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AD5C0-98B2-4637-B8A8-FB5C6E46B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5C9F5-6555-437F-9878-4EAF6E5A8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70C2A-F72D-4F2B-98CD-48108008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75FB6-D373-484C-B97E-2D11C8B8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3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25FC-B247-4FF1-AC6A-19185890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4970C-283F-46B3-B270-1E0FFB68A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9F566-7C31-4FB5-83BD-FB4409988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8EE1D-2685-428F-84DB-00865BA5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524A8-606D-4ED7-99B4-F3179DE7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409AE-76C7-4480-9EC5-9DBC2DC5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76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E286-CA8E-43BE-A197-F2BFC846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485C8-E0C0-46F0-ADA6-9436BF600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1BB96-8047-4F88-BF93-C6B10F46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9464C-8874-408A-BA80-EA4210B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6F55-E69B-4C09-B761-D606ECC7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55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E31F-CA87-4C12-8B63-C43AB656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1244B-F4DF-4113-9E36-562B3980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6A37F-AC2A-4011-9098-23435C5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440-99EE-4AD4-A4CB-3D5611A8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7355B-4C68-49F8-9CD5-D36EDD9E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93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FCB6A-CE9A-4B4B-95D8-A48FC023F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0D41D-F7C7-42CF-8653-88850D24A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80B4A-527B-4B0D-919D-C68B5040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B6982-FC61-479B-BABA-E265389E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9867E-039A-4527-9814-1A09894D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24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AE2E-6C8A-4876-8D23-4B8872BB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5FE0A-B487-49DC-8FE6-F3373B50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35D14-56A2-4227-A144-9C23EDC6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7DCEA-382A-4CEB-A5F9-C7450DD7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55669-D165-43D0-AAA6-EEF45AF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82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A639-6E40-45BE-8BBA-F08C3ECB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8E380-45B8-4384-9080-7434B00D0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28E39-6B33-4CBC-B4E1-1641209C1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4BC45-B684-483D-BD28-D528050E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24D93-CF9B-4646-976C-B3816CB1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83F4F-32B8-43EE-89FB-1E981117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34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21F3-8CA3-4EA0-A293-389C3BC9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E5D9-5A23-4C37-A1E9-6896E6EEA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67E5F-CF06-4C23-BED1-578E2C2D2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C09F4-DC01-4EB9-974D-0D45D6DFF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46732-1C3B-4575-9ED7-904ADA741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221F2-E14D-4FAA-B42F-844AABCC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73BCC-4815-4B08-B2FA-94F0CE92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3A98C-4797-4681-91B1-C6826994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8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961C-1AF3-41AA-92E1-2A2C3BB1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7874-AD8A-448F-B4AC-08E2D440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B858D-999D-4004-A63F-2C70D8AC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D5225-1E70-41A8-8B4F-19F3927B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5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19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5C399C-E201-429C-8DA4-19770BA33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5555" y="2997148"/>
            <a:ext cx="2258699" cy="1363131"/>
          </a:xfrm>
          <a:custGeom>
            <a:avLst/>
            <a:gdLst>
              <a:gd name="connsiteX0" fmla="*/ 0 w 2258699"/>
              <a:gd name="connsiteY0" fmla="*/ 0 h 1363131"/>
              <a:gd name="connsiteX1" fmla="*/ 2258699 w 2258699"/>
              <a:gd name="connsiteY1" fmla="*/ 0 h 1363131"/>
              <a:gd name="connsiteX2" fmla="*/ 2258699 w 2258699"/>
              <a:gd name="connsiteY2" fmla="*/ 1363131 h 1363131"/>
              <a:gd name="connsiteX3" fmla="*/ 0 w 2258699"/>
              <a:gd name="connsiteY3" fmla="*/ 1363131 h 13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699" h="1363131">
                <a:moveTo>
                  <a:pt x="0" y="0"/>
                </a:moveTo>
                <a:lnTo>
                  <a:pt x="2258699" y="0"/>
                </a:lnTo>
                <a:lnTo>
                  <a:pt x="2258699" y="1363131"/>
                </a:lnTo>
                <a:lnTo>
                  <a:pt x="0" y="1363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E4ACFC7-C802-47ED-BAD4-B13D452DBA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7759" y="3797799"/>
            <a:ext cx="855795" cy="1145321"/>
          </a:xfrm>
          <a:custGeom>
            <a:avLst/>
            <a:gdLst>
              <a:gd name="connsiteX0" fmla="*/ 0 w 855795"/>
              <a:gd name="connsiteY0" fmla="*/ 0 h 1145321"/>
              <a:gd name="connsiteX1" fmla="*/ 12639 w 855795"/>
              <a:gd name="connsiteY1" fmla="*/ 0 h 1145321"/>
              <a:gd name="connsiteX2" fmla="*/ 843156 w 855795"/>
              <a:gd name="connsiteY2" fmla="*/ 0 h 1145321"/>
              <a:gd name="connsiteX3" fmla="*/ 855795 w 855795"/>
              <a:gd name="connsiteY3" fmla="*/ 0 h 1145321"/>
              <a:gd name="connsiteX4" fmla="*/ 855795 w 855795"/>
              <a:gd name="connsiteY4" fmla="*/ 1145321 h 1145321"/>
              <a:gd name="connsiteX5" fmla="*/ 843156 w 855795"/>
              <a:gd name="connsiteY5" fmla="*/ 1145321 h 1145321"/>
              <a:gd name="connsiteX6" fmla="*/ 12639 w 855795"/>
              <a:gd name="connsiteY6" fmla="*/ 1145321 h 1145321"/>
              <a:gd name="connsiteX7" fmla="*/ 0 w 855795"/>
              <a:gd name="connsiteY7" fmla="*/ 1145321 h 114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795" h="1145321">
                <a:moveTo>
                  <a:pt x="0" y="0"/>
                </a:moveTo>
                <a:cubicBezTo>
                  <a:pt x="0" y="0"/>
                  <a:pt x="5659" y="0"/>
                  <a:pt x="12639" y="0"/>
                </a:cubicBezTo>
                <a:lnTo>
                  <a:pt x="843156" y="0"/>
                </a:lnTo>
                <a:cubicBezTo>
                  <a:pt x="850136" y="0"/>
                  <a:pt x="855795" y="0"/>
                  <a:pt x="855795" y="0"/>
                </a:cubicBezTo>
                <a:lnTo>
                  <a:pt x="855795" y="1145321"/>
                </a:lnTo>
                <a:cubicBezTo>
                  <a:pt x="855795" y="1145321"/>
                  <a:pt x="850136" y="1145321"/>
                  <a:pt x="843156" y="1145321"/>
                </a:cubicBezTo>
                <a:lnTo>
                  <a:pt x="12639" y="1145321"/>
                </a:lnTo>
                <a:cubicBezTo>
                  <a:pt x="5659" y="1145321"/>
                  <a:pt x="0" y="1145321"/>
                  <a:pt x="0" y="11453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2017CC0-0605-4EC3-AF88-54E8245E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88848" y="3947642"/>
            <a:ext cx="1601883" cy="1004874"/>
          </a:xfrm>
          <a:custGeom>
            <a:avLst/>
            <a:gdLst>
              <a:gd name="connsiteX0" fmla="*/ 0 w 1601883"/>
              <a:gd name="connsiteY0" fmla="*/ 0 h 1004874"/>
              <a:gd name="connsiteX1" fmla="*/ 1601883 w 1601883"/>
              <a:gd name="connsiteY1" fmla="*/ 0 h 1004874"/>
              <a:gd name="connsiteX2" fmla="*/ 1601883 w 1601883"/>
              <a:gd name="connsiteY2" fmla="*/ 1004874 h 1004874"/>
              <a:gd name="connsiteX3" fmla="*/ 0 w 1601883"/>
              <a:gd name="connsiteY3" fmla="*/ 1004874 h 10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883" h="1004874">
                <a:moveTo>
                  <a:pt x="0" y="0"/>
                </a:moveTo>
                <a:lnTo>
                  <a:pt x="1601883" y="0"/>
                </a:lnTo>
                <a:lnTo>
                  <a:pt x="1601883" y="1004874"/>
                </a:lnTo>
                <a:lnTo>
                  <a:pt x="0" y="10048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E5EB73B-1803-4015-AD15-BFFD2DFCB1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922" y="4344608"/>
            <a:ext cx="318338" cy="689888"/>
          </a:xfrm>
          <a:custGeom>
            <a:avLst/>
            <a:gdLst>
              <a:gd name="connsiteX0" fmla="*/ 24805 w 318338"/>
              <a:gd name="connsiteY0" fmla="*/ 0 h 689888"/>
              <a:gd name="connsiteX1" fmla="*/ 64870 w 318338"/>
              <a:gd name="connsiteY1" fmla="*/ 0 h 689888"/>
              <a:gd name="connsiteX2" fmla="*/ 69059 w 318338"/>
              <a:gd name="connsiteY2" fmla="*/ 3970 h 689888"/>
              <a:gd name="connsiteX3" fmla="*/ 69059 w 318338"/>
              <a:gd name="connsiteY3" fmla="*/ 4553 h 689888"/>
              <a:gd name="connsiteX4" fmla="*/ 69314 w 318338"/>
              <a:gd name="connsiteY4" fmla="*/ 6920 h 689888"/>
              <a:gd name="connsiteX5" fmla="*/ 69314 w 318338"/>
              <a:gd name="connsiteY5" fmla="*/ 7722 h 689888"/>
              <a:gd name="connsiteX6" fmla="*/ 69532 w 318338"/>
              <a:gd name="connsiteY6" fmla="*/ 8705 h 689888"/>
              <a:gd name="connsiteX7" fmla="*/ 69787 w 318338"/>
              <a:gd name="connsiteY7" fmla="*/ 9543 h 689888"/>
              <a:gd name="connsiteX8" fmla="*/ 69787 w 318338"/>
              <a:gd name="connsiteY8" fmla="*/ 9762 h 689888"/>
              <a:gd name="connsiteX9" fmla="*/ 69787 w 318338"/>
              <a:gd name="connsiteY9" fmla="*/ 9980 h 689888"/>
              <a:gd name="connsiteX10" fmla="*/ 69787 w 318338"/>
              <a:gd name="connsiteY10" fmla="*/ 10271 h 689888"/>
              <a:gd name="connsiteX11" fmla="*/ 69787 w 318338"/>
              <a:gd name="connsiteY11" fmla="*/ 10563 h 689888"/>
              <a:gd name="connsiteX12" fmla="*/ 70079 w 318338"/>
              <a:gd name="connsiteY12" fmla="*/ 11328 h 689888"/>
              <a:gd name="connsiteX13" fmla="*/ 70406 w 318338"/>
              <a:gd name="connsiteY13" fmla="*/ 12056 h 689888"/>
              <a:gd name="connsiteX14" fmla="*/ 70698 w 318338"/>
              <a:gd name="connsiteY14" fmla="*/ 12639 h 689888"/>
              <a:gd name="connsiteX15" fmla="*/ 70989 w 318338"/>
              <a:gd name="connsiteY15" fmla="*/ 13185 h 689888"/>
              <a:gd name="connsiteX16" fmla="*/ 70989 w 318338"/>
              <a:gd name="connsiteY16" fmla="*/ 13367 h 689888"/>
              <a:gd name="connsiteX17" fmla="*/ 70989 w 318338"/>
              <a:gd name="connsiteY17" fmla="*/ 13622 h 689888"/>
              <a:gd name="connsiteX18" fmla="*/ 71208 w 318338"/>
              <a:gd name="connsiteY18" fmla="*/ 13986 h 689888"/>
              <a:gd name="connsiteX19" fmla="*/ 71208 w 318338"/>
              <a:gd name="connsiteY19" fmla="*/ 14205 h 689888"/>
              <a:gd name="connsiteX20" fmla="*/ 71208 w 318338"/>
              <a:gd name="connsiteY20" fmla="*/ 14496 h 689888"/>
              <a:gd name="connsiteX21" fmla="*/ 71208 w 318338"/>
              <a:gd name="connsiteY21" fmla="*/ 14715 h 689888"/>
              <a:gd name="connsiteX22" fmla="*/ 71208 w 318338"/>
              <a:gd name="connsiteY22" fmla="*/ 14970 h 689888"/>
              <a:gd name="connsiteX23" fmla="*/ 71208 w 318338"/>
              <a:gd name="connsiteY23" fmla="*/ 15225 h 689888"/>
              <a:gd name="connsiteX24" fmla="*/ 71426 w 318338"/>
              <a:gd name="connsiteY24" fmla="*/ 15516 h 689888"/>
              <a:gd name="connsiteX25" fmla="*/ 71645 w 318338"/>
              <a:gd name="connsiteY25" fmla="*/ 15844 h 689888"/>
              <a:gd name="connsiteX26" fmla="*/ 71645 w 318338"/>
              <a:gd name="connsiteY26" fmla="*/ 16063 h 689888"/>
              <a:gd name="connsiteX27" fmla="*/ 71973 w 318338"/>
              <a:gd name="connsiteY27" fmla="*/ 16391 h 689888"/>
              <a:gd name="connsiteX28" fmla="*/ 71973 w 318338"/>
              <a:gd name="connsiteY28" fmla="*/ 16609 h 689888"/>
              <a:gd name="connsiteX29" fmla="*/ 72191 w 318338"/>
              <a:gd name="connsiteY29" fmla="*/ 16828 h 689888"/>
              <a:gd name="connsiteX30" fmla="*/ 72410 w 318338"/>
              <a:gd name="connsiteY30" fmla="*/ 17083 h 689888"/>
              <a:gd name="connsiteX31" fmla="*/ 72665 w 318338"/>
              <a:gd name="connsiteY31" fmla="*/ 17338 h 689888"/>
              <a:gd name="connsiteX32" fmla="*/ 73102 w 318338"/>
              <a:gd name="connsiteY32" fmla="*/ 17738 h 689888"/>
              <a:gd name="connsiteX33" fmla="*/ 73430 w 318338"/>
              <a:gd name="connsiteY33" fmla="*/ 18066 h 689888"/>
              <a:gd name="connsiteX34" fmla="*/ 73648 w 318338"/>
              <a:gd name="connsiteY34" fmla="*/ 18066 h 689888"/>
              <a:gd name="connsiteX35" fmla="*/ 73867 w 318338"/>
              <a:gd name="connsiteY35" fmla="*/ 18066 h 689888"/>
              <a:gd name="connsiteX36" fmla="*/ 74158 w 318338"/>
              <a:gd name="connsiteY36" fmla="*/ 18321 h 689888"/>
              <a:gd name="connsiteX37" fmla="*/ 74668 w 318338"/>
              <a:gd name="connsiteY37" fmla="*/ 18722 h 689888"/>
              <a:gd name="connsiteX38" fmla="*/ 74959 w 318338"/>
              <a:gd name="connsiteY38" fmla="*/ 18976 h 689888"/>
              <a:gd name="connsiteX39" fmla="*/ 75214 w 318338"/>
              <a:gd name="connsiteY39" fmla="*/ 19159 h 689888"/>
              <a:gd name="connsiteX40" fmla="*/ 75579 w 318338"/>
              <a:gd name="connsiteY40" fmla="*/ 19414 h 689888"/>
              <a:gd name="connsiteX41" fmla="*/ 75797 w 318338"/>
              <a:gd name="connsiteY41" fmla="*/ 19414 h 689888"/>
              <a:gd name="connsiteX42" fmla="*/ 76161 w 318338"/>
              <a:gd name="connsiteY42" fmla="*/ 19596 h 689888"/>
              <a:gd name="connsiteX43" fmla="*/ 76635 w 318338"/>
              <a:gd name="connsiteY43" fmla="*/ 19923 h 689888"/>
              <a:gd name="connsiteX44" fmla="*/ 77254 w 318338"/>
              <a:gd name="connsiteY44" fmla="*/ 20251 h 689888"/>
              <a:gd name="connsiteX45" fmla="*/ 77473 w 318338"/>
              <a:gd name="connsiteY45" fmla="*/ 20251 h 689888"/>
              <a:gd name="connsiteX46" fmla="*/ 77910 w 318338"/>
              <a:gd name="connsiteY46" fmla="*/ 20506 h 689888"/>
              <a:gd name="connsiteX47" fmla="*/ 78310 w 318338"/>
              <a:gd name="connsiteY47" fmla="*/ 20506 h 689888"/>
              <a:gd name="connsiteX48" fmla="*/ 78711 w 318338"/>
              <a:gd name="connsiteY48" fmla="*/ 20688 h 689888"/>
              <a:gd name="connsiteX49" fmla="*/ 79549 w 318338"/>
              <a:gd name="connsiteY49" fmla="*/ 21016 h 689888"/>
              <a:gd name="connsiteX50" fmla="*/ 79986 w 318338"/>
              <a:gd name="connsiteY50" fmla="*/ 21016 h 689888"/>
              <a:gd name="connsiteX51" fmla="*/ 80459 w 318338"/>
              <a:gd name="connsiteY51" fmla="*/ 21016 h 689888"/>
              <a:gd name="connsiteX52" fmla="*/ 80787 w 318338"/>
              <a:gd name="connsiteY52" fmla="*/ 21016 h 689888"/>
              <a:gd name="connsiteX53" fmla="*/ 81443 w 318338"/>
              <a:gd name="connsiteY53" fmla="*/ 21016 h 689888"/>
              <a:gd name="connsiteX54" fmla="*/ 82317 w 318338"/>
              <a:gd name="connsiteY54" fmla="*/ 21198 h 689888"/>
              <a:gd name="connsiteX55" fmla="*/ 83009 w 318338"/>
              <a:gd name="connsiteY55" fmla="*/ 21198 h 689888"/>
              <a:gd name="connsiteX56" fmla="*/ 83482 w 318338"/>
              <a:gd name="connsiteY56" fmla="*/ 21198 h 689888"/>
              <a:gd name="connsiteX57" fmla="*/ 84247 w 318338"/>
              <a:gd name="connsiteY57" fmla="*/ 21198 h 689888"/>
              <a:gd name="connsiteX58" fmla="*/ 227135 w 318338"/>
              <a:gd name="connsiteY58" fmla="*/ 21198 h 689888"/>
              <a:gd name="connsiteX59" fmla="*/ 227936 w 318338"/>
              <a:gd name="connsiteY59" fmla="*/ 21198 h 689888"/>
              <a:gd name="connsiteX60" fmla="*/ 228373 w 318338"/>
              <a:gd name="connsiteY60" fmla="*/ 21198 h 689888"/>
              <a:gd name="connsiteX61" fmla="*/ 229065 w 318338"/>
              <a:gd name="connsiteY61" fmla="*/ 21198 h 689888"/>
              <a:gd name="connsiteX62" fmla="*/ 229939 w 318338"/>
              <a:gd name="connsiteY62" fmla="*/ 21016 h 689888"/>
              <a:gd name="connsiteX63" fmla="*/ 230631 w 318338"/>
              <a:gd name="connsiteY63" fmla="*/ 21016 h 689888"/>
              <a:gd name="connsiteX64" fmla="*/ 230959 w 318338"/>
              <a:gd name="connsiteY64" fmla="*/ 21016 h 689888"/>
              <a:gd name="connsiteX65" fmla="*/ 231396 w 318338"/>
              <a:gd name="connsiteY65" fmla="*/ 21016 h 689888"/>
              <a:gd name="connsiteX66" fmla="*/ 231870 w 318338"/>
              <a:gd name="connsiteY66" fmla="*/ 21016 h 689888"/>
              <a:gd name="connsiteX67" fmla="*/ 232671 w 318338"/>
              <a:gd name="connsiteY67" fmla="*/ 20688 h 689888"/>
              <a:gd name="connsiteX68" fmla="*/ 232853 w 318338"/>
              <a:gd name="connsiteY68" fmla="*/ 20688 h 689888"/>
              <a:gd name="connsiteX69" fmla="*/ 233072 w 318338"/>
              <a:gd name="connsiteY69" fmla="*/ 20688 h 689888"/>
              <a:gd name="connsiteX70" fmla="*/ 233436 w 318338"/>
              <a:gd name="connsiteY70" fmla="*/ 20506 h 689888"/>
              <a:gd name="connsiteX71" fmla="*/ 233836 w 318338"/>
              <a:gd name="connsiteY71" fmla="*/ 20506 h 689888"/>
              <a:gd name="connsiteX72" fmla="*/ 234310 w 318338"/>
              <a:gd name="connsiteY72" fmla="*/ 20251 h 689888"/>
              <a:gd name="connsiteX73" fmla="*/ 234565 w 318338"/>
              <a:gd name="connsiteY73" fmla="*/ 20251 h 689888"/>
              <a:gd name="connsiteX74" fmla="*/ 235148 w 318338"/>
              <a:gd name="connsiteY74" fmla="*/ 19923 h 689888"/>
              <a:gd name="connsiteX75" fmla="*/ 235621 w 318338"/>
              <a:gd name="connsiteY75" fmla="*/ 19596 h 689888"/>
              <a:gd name="connsiteX76" fmla="*/ 235985 w 318338"/>
              <a:gd name="connsiteY76" fmla="*/ 19414 h 689888"/>
              <a:gd name="connsiteX77" fmla="*/ 236204 w 318338"/>
              <a:gd name="connsiteY77" fmla="*/ 19414 h 689888"/>
              <a:gd name="connsiteX78" fmla="*/ 236568 w 318338"/>
              <a:gd name="connsiteY78" fmla="*/ 19159 h 689888"/>
              <a:gd name="connsiteX79" fmla="*/ 236823 w 318338"/>
              <a:gd name="connsiteY79" fmla="*/ 18976 h 689888"/>
              <a:gd name="connsiteX80" fmla="*/ 237151 w 318338"/>
              <a:gd name="connsiteY80" fmla="*/ 18722 h 689888"/>
              <a:gd name="connsiteX81" fmla="*/ 237624 w 318338"/>
              <a:gd name="connsiteY81" fmla="*/ 18321 h 689888"/>
              <a:gd name="connsiteX82" fmla="*/ 237916 w 318338"/>
              <a:gd name="connsiteY82" fmla="*/ 18066 h 689888"/>
              <a:gd name="connsiteX83" fmla="*/ 238171 w 318338"/>
              <a:gd name="connsiteY83" fmla="*/ 18066 h 689888"/>
              <a:gd name="connsiteX84" fmla="*/ 238535 w 318338"/>
              <a:gd name="connsiteY84" fmla="*/ 17738 h 689888"/>
              <a:gd name="connsiteX85" fmla="*/ 238972 w 318338"/>
              <a:gd name="connsiteY85" fmla="*/ 17338 h 689888"/>
              <a:gd name="connsiteX86" fmla="*/ 239191 w 318338"/>
              <a:gd name="connsiteY86" fmla="*/ 17083 h 689888"/>
              <a:gd name="connsiteX87" fmla="*/ 239446 w 318338"/>
              <a:gd name="connsiteY87" fmla="*/ 16828 h 689888"/>
              <a:gd name="connsiteX88" fmla="*/ 239628 w 318338"/>
              <a:gd name="connsiteY88" fmla="*/ 16609 h 689888"/>
              <a:gd name="connsiteX89" fmla="*/ 239955 w 318338"/>
              <a:gd name="connsiteY89" fmla="*/ 16245 h 689888"/>
              <a:gd name="connsiteX90" fmla="*/ 240138 w 318338"/>
              <a:gd name="connsiteY90" fmla="*/ 16026 h 689888"/>
              <a:gd name="connsiteX91" fmla="*/ 240393 w 318338"/>
              <a:gd name="connsiteY91" fmla="*/ 15698 h 689888"/>
              <a:gd name="connsiteX92" fmla="*/ 240611 w 318338"/>
              <a:gd name="connsiteY92" fmla="*/ 15407 h 689888"/>
              <a:gd name="connsiteX93" fmla="*/ 240830 w 318338"/>
              <a:gd name="connsiteY93" fmla="*/ 15152 h 689888"/>
              <a:gd name="connsiteX94" fmla="*/ 241012 w 318338"/>
              <a:gd name="connsiteY94" fmla="*/ 14897 h 689888"/>
              <a:gd name="connsiteX95" fmla="*/ 241012 w 318338"/>
              <a:gd name="connsiteY95" fmla="*/ 14679 h 689888"/>
              <a:gd name="connsiteX96" fmla="*/ 241012 w 318338"/>
              <a:gd name="connsiteY96" fmla="*/ 14387 h 689888"/>
              <a:gd name="connsiteX97" fmla="*/ 241012 w 318338"/>
              <a:gd name="connsiteY97" fmla="*/ 14169 h 689888"/>
              <a:gd name="connsiteX98" fmla="*/ 241230 w 318338"/>
              <a:gd name="connsiteY98" fmla="*/ 13804 h 689888"/>
              <a:gd name="connsiteX99" fmla="*/ 241230 w 318338"/>
              <a:gd name="connsiteY99" fmla="*/ 13549 h 689888"/>
              <a:gd name="connsiteX100" fmla="*/ 241230 w 318338"/>
              <a:gd name="connsiteY100" fmla="*/ 13367 h 689888"/>
              <a:gd name="connsiteX101" fmla="*/ 241485 w 318338"/>
              <a:gd name="connsiteY101" fmla="*/ 12821 h 689888"/>
              <a:gd name="connsiteX102" fmla="*/ 241813 w 318338"/>
              <a:gd name="connsiteY102" fmla="*/ 12238 h 689888"/>
              <a:gd name="connsiteX103" fmla="*/ 242141 w 318338"/>
              <a:gd name="connsiteY103" fmla="*/ 11510 h 689888"/>
              <a:gd name="connsiteX104" fmla="*/ 242432 w 318338"/>
              <a:gd name="connsiteY104" fmla="*/ 10745 h 689888"/>
              <a:gd name="connsiteX105" fmla="*/ 242432 w 318338"/>
              <a:gd name="connsiteY105" fmla="*/ 10454 h 689888"/>
              <a:gd name="connsiteX106" fmla="*/ 242432 w 318338"/>
              <a:gd name="connsiteY106" fmla="*/ 10162 h 689888"/>
              <a:gd name="connsiteX107" fmla="*/ 242432 w 318338"/>
              <a:gd name="connsiteY107" fmla="*/ 9944 h 689888"/>
              <a:gd name="connsiteX108" fmla="*/ 242432 w 318338"/>
              <a:gd name="connsiteY108" fmla="*/ 9725 h 689888"/>
              <a:gd name="connsiteX109" fmla="*/ 242651 w 318338"/>
              <a:gd name="connsiteY109" fmla="*/ 8887 h 689888"/>
              <a:gd name="connsiteX110" fmla="*/ 242869 w 318338"/>
              <a:gd name="connsiteY110" fmla="*/ 7904 h 689888"/>
              <a:gd name="connsiteX111" fmla="*/ 242869 w 318338"/>
              <a:gd name="connsiteY111" fmla="*/ 7103 h 689888"/>
              <a:gd name="connsiteX112" fmla="*/ 243124 w 318338"/>
              <a:gd name="connsiteY112" fmla="*/ 4735 h 689888"/>
              <a:gd name="connsiteX113" fmla="*/ 243124 w 318338"/>
              <a:gd name="connsiteY113" fmla="*/ 4298 h 689888"/>
              <a:gd name="connsiteX114" fmla="*/ 247277 w 318338"/>
              <a:gd name="connsiteY114" fmla="*/ 328 h 689888"/>
              <a:gd name="connsiteX115" fmla="*/ 287342 w 318338"/>
              <a:gd name="connsiteY115" fmla="*/ 328 h 689888"/>
              <a:gd name="connsiteX116" fmla="*/ 288034 w 318338"/>
              <a:gd name="connsiteY116" fmla="*/ 328 h 689888"/>
              <a:gd name="connsiteX117" fmla="*/ 288398 w 318338"/>
              <a:gd name="connsiteY117" fmla="*/ 328 h 689888"/>
              <a:gd name="connsiteX118" fmla="*/ 289090 w 318338"/>
              <a:gd name="connsiteY118" fmla="*/ 328 h 689888"/>
              <a:gd name="connsiteX119" fmla="*/ 289891 w 318338"/>
              <a:gd name="connsiteY119" fmla="*/ 328 h 689888"/>
              <a:gd name="connsiteX120" fmla="*/ 291093 w 318338"/>
              <a:gd name="connsiteY120" fmla="*/ 510 h 689888"/>
              <a:gd name="connsiteX121" fmla="*/ 291312 w 318338"/>
              <a:gd name="connsiteY121" fmla="*/ 510 h 689888"/>
              <a:gd name="connsiteX122" fmla="*/ 292259 w 318338"/>
              <a:gd name="connsiteY122" fmla="*/ 729 h 689888"/>
              <a:gd name="connsiteX123" fmla="*/ 293679 w 318338"/>
              <a:gd name="connsiteY123" fmla="*/ 1129 h 689888"/>
              <a:gd name="connsiteX124" fmla="*/ 294772 w 318338"/>
              <a:gd name="connsiteY124" fmla="*/ 1530 h 689888"/>
              <a:gd name="connsiteX125" fmla="*/ 295938 w 318338"/>
              <a:gd name="connsiteY125" fmla="*/ 1967 h 689888"/>
              <a:gd name="connsiteX126" fmla="*/ 298159 w 318338"/>
              <a:gd name="connsiteY126" fmla="*/ 3060 h 689888"/>
              <a:gd name="connsiteX127" fmla="*/ 300090 w 318338"/>
              <a:gd name="connsiteY127" fmla="*/ 4225 h 689888"/>
              <a:gd name="connsiteX128" fmla="*/ 300527 w 318338"/>
              <a:gd name="connsiteY128" fmla="*/ 4480 h 689888"/>
              <a:gd name="connsiteX129" fmla="*/ 301292 w 318338"/>
              <a:gd name="connsiteY129" fmla="*/ 5027 h 689888"/>
              <a:gd name="connsiteX130" fmla="*/ 302275 w 318338"/>
              <a:gd name="connsiteY130" fmla="*/ 5791 h 689888"/>
              <a:gd name="connsiteX131" fmla="*/ 304096 w 318338"/>
              <a:gd name="connsiteY131" fmla="*/ 7430 h 689888"/>
              <a:gd name="connsiteX132" fmla="*/ 304934 w 318338"/>
              <a:gd name="connsiteY132" fmla="*/ 8304 h 689888"/>
              <a:gd name="connsiteX133" fmla="*/ 305772 w 318338"/>
              <a:gd name="connsiteY133" fmla="*/ 9215 h 689888"/>
              <a:gd name="connsiteX134" fmla="*/ 308576 w 318338"/>
              <a:gd name="connsiteY134" fmla="*/ 13222 h 689888"/>
              <a:gd name="connsiteX135" fmla="*/ 309742 w 318338"/>
              <a:gd name="connsiteY135" fmla="*/ 15407 h 689888"/>
              <a:gd name="connsiteX136" fmla="*/ 310653 w 318338"/>
              <a:gd name="connsiteY136" fmla="*/ 17702 h 689888"/>
              <a:gd name="connsiteX137" fmla="*/ 311017 w 318338"/>
              <a:gd name="connsiteY137" fmla="*/ 18904 h 689888"/>
              <a:gd name="connsiteX138" fmla="*/ 311672 w 318338"/>
              <a:gd name="connsiteY138" fmla="*/ 21526 h 689888"/>
              <a:gd name="connsiteX139" fmla="*/ 311855 w 318338"/>
              <a:gd name="connsiteY139" fmla="*/ 22619 h 689888"/>
              <a:gd name="connsiteX140" fmla="*/ 318338 w 318338"/>
              <a:gd name="connsiteY140" fmla="*/ 26552 h 689888"/>
              <a:gd name="connsiteX141" fmla="*/ 318338 w 318338"/>
              <a:gd name="connsiteY141" fmla="*/ 663409 h 689888"/>
              <a:gd name="connsiteX142" fmla="*/ 312801 w 318338"/>
              <a:gd name="connsiteY142" fmla="*/ 679544 h 689888"/>
              <a:gd name="connsiteX143" fmla="*/ 312255 w 318338"/>
              <a:gd name="connsiteY143" fmla="*/ 680272 h 689888"/>
              <a:gd name="connsiteX144" fmla="*/ 310398 w 318338"/>
              <a:gd name="connsiteY144" fmla="*/ 682276 h 689888"/>
              <a:gd name="connsiteX145" fmla="*/ 308576 w 318338"/>
              <a:gd name="connsiteY145" fmla="*/ 683915 h 689888"/>
              <a:gd name="connsiteX146" fmla="*/ 306136 w 318338"/>
              <a:gd name="connsiteY146" fmla="*/ 685736 h 689888"/>
              <a:gd name="connsiteX147" fmla="*/ 303477 w 318338"/>
              <a:gd name="connsiteY147" fmla="*/ 687229 h 689888"/>
              <a:gd name="connsiteX148" fmla="*/ 302093 w 318338"/>
              <a:gd name="connsiteY148" fmla="*/ 687885 h 689888"/>
              <a:gd name="connsiteX149" fmla="*/ 300636 w 318338"/>
              <a:gd name="connsiteY149" fmla="*/ 688468 h 689888"/>
              <a:gd name="connsiteX150" fmla="*/ 297650 w 318338"/>
              <a:gd name="connsiteY150" fmla="*/ 689342 h 689888"/>
              <a:gd name="connsiteX151" fmla="*/ 294007 w 318338"/>
              <a:gd name="connsiteY151" fmla="*/ 689888 h 689888"/>
              <a:gd name="connsiteX152" fmla="*/ 24477 w 318338"/>
              <a:gd name="connsiteY152" fmla="*/ 689888 h 689888"/>
              <a:gd name="connsiteX153" fmla="*/ 1 w 318338"/>
              <a:gd name="connsiteY153" fmla="*/ 663409 h 689888"/>
              <a:gd name="connsiteX154" fmla="*/ 1 w 318338"/>
              <a:gd name="connsiteY154" fmla="*/ 26552 h 689888"/>
              <a:gd name="connsiteX155" fmla="*/ 24805 w 318338"/>
              <a:gd name="connsiteY155" fmla="*/ 0 h 6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18338" h="689888">
                <a:moveTo>
                  <a:pt x="24805" y="0"/>
                </a:moveTo>
                <a:lnTo>
                  <a:pt x="64870" y="0"/>
                </a:lnTo>
                <a:cubicBezTo>
                  <a:pt x="67059" y="98"/>
                  <a:pt x="68844" y="1788"/>
                  <a:pt x="69059" y="3970"/>
                </a:cubicBezTo>
                <a:lnTo>
                  <a:pt x="69059" y="4553"/>
                </a:lnTo>
                <a:cubicBezTo>
                  <a:pt x="69088" y="5347"/>
                  <a:pt x="69172" y="6137"/>
                  <a:pt x="69314" y="6920"/>
                </a:cubicBezTo>
                <a:cubicBezTo>
                  <a:pt x="69314" y="7212"/>
                  <a:pt x="69314" y="7467"/>
                  <a:pt x="69314" y="7722"/>
                </a:cubicBezTo>
                <a:lnTo>
                  <a:pt x="69532" y="8705"/>
                </a:lnTo>
                <a:cubicBezTo>
                  <a:pt x="69602" y="8989"/>
                  <a:pt x="69685" y="9270"/>
                  <a:pt x="69787" y="9543"/>
                </a:cubicBezTo>
                <a:lnTo>
                  <a:pt x="69787" y="9762"/>
                </a:lnTo>
                <a:cubicBezTo>
                  <a:pt x="69802" y="9834"/>
                  <a:pt x="69802" y="9907"/>
                  <a:pt x="69787" y="9980"/>
                </a:cubicBezTo>
                <a:lnTo>
                  <a:pt x="69787" y="10271"/>
                </a:lnTo>
                <a:lnTo>
                  <a:pt x="69787" y="10563"/>
                </a:lnTo>
                <a:cubicBezTo>
                  <a:pt x="69867" y="10825"/>
                  <a:pt x="69966" y="11080"/>
                  <a:pt x="70079" y="11328"/>
                </a:cubicBezTo>
                <a:lnTo>
                  <a:pt x="70406" y="12056"/>
                </a:lnTo>
                <a:lnTo>
                  <a:pt x="70698" y="12639"/>
                </a:lnTo>
                <a:cubicBezTo>
                  <a:pt x="70782" y="12828"/>
                  <a:pt x="70876" y="13010"/>
                  <a:pt x="70989" y="13185"/>
                </a:cubicBezTo>
                <a:lnTo>
                  <a:pt x="70989" y="13367"/>
                </a:lnTo>
                <a:lnTo>
                  <a:pt x="70989" y="13622"/>
                </a:lnTo>
                <a:lnTo>
                  <a:pt x="71208" y="13986"/>
                </a:lnTo>
                <a:lnTo>
                  <a:pt x="71208" y="14205"/>
                </a:lnTo>
                <a:cubicBezTo>
                  <a:pt x="71197" y="14303"/>
                  <a:pt x="71197" y="14398"/>
                  <a:pt x="71208" y="14496"/>
                </a:cubicBezTo>
                <a:lnTo>
                  <a:pt x="71208" y="14715"/>
                </a:lnTo>
                <a:lnTo>
                  <a:pt x="71208" y="14970"/>
                </a:lnTo>
                <a:cubicBezTo>
                  <a:pt x="71190" y="15054"/>
                  <a:pt x="71190" y="15141"/>
                  <a:pt x="71208" y="15225"/>
                </a:cubicBezTo>
                <a:lnTo>
                  <a:pt x="71426" y="15516"/>
                </a:lnTo>
                <a:lnTo>
                  <a:pt x="71645" y="15844"/>
                </a:lnTo>
                <a:lnTo>
                  <a:pt x="71645" y="16063"/>
                </a:lnTo>
                <a:lnTo>
                  <a:pt x="71973" y="16391"/>
                </a:lnTo>
                <a:cubicBezTo>
                  <a:pt x="71973" y="16391"/>
                  <a:pt x="71973" y="16391"/>
                  <a:pt x="71973" y="16609"/>
                </a:cubicBezTo>
                <a:lnTo>
                  <a:pt x="72191" y="16828"/>
                </a:lnTo>
                <a:lnTo>
                  <a:pt x="72410" y="17083"/>
                </a:lnTo>
                <a:cubicBezTo>
                  <a:pt x="72475" y="17185"/>
                  <a:pt x="72563" y="17272"/>
                  <a:pt x="72665" y="17338"/>
                </a:cubicBezTo>
                <a:cubicBezTo>
                  <a:pt x="72785" y="17498"/>
                  <a:pt x="72931" y="17633"/>
                  <a:pt x="73102" y="17738"/>
                </a:cubicBezTo>
                <a:cubicBezTo>
                  <a:pt x="73182" y="17873"/>
                  <a:pt x="73295" y="17986"/>
                  <a:pt x="73430" y="18066"/>
                </a:cubicBezTo>
                <a:lnTo>
                  <a:pt x="73648" y="18066"/>
                </a:lnTo>
                <a:cubicBezTo>
                  <a:pt x="73648" y="18066"/>
                  <a:pt x="73648" y="18066"/>
                  <a:pt x="73867" y="18066"/>
                </a:cubicBezTo>
                <a:cubicBezTo>
                  <a:pt x="73947" y="18168"/>
                  <a:pt x="74045" y="18255"/>
                  <a:pt x="74158" y="18321"/>
                </a:cubicBezTo>
                <a:lnTo>
                  <a:pt x="74668" y="18722"/>
                </a:lnTo>
                <a:cubicBezTo>
                  <a:pt x="74748" y="18823"/>
                  <a:pt x="74846" y="18911"/>
                  <a:pt x="74959" y="18976"/>
                </a:cubicBezTo>
                <a:lnTo>
                  <a:pt x="75214" y="19159"/>
                </a:lnTo>
                <a:lnTo>
                  <a:pt x="75579" y="19414"/>
                </a:lnTo>
                <a:lnTo>
                  <a:pt x="75797" y="19414"/>
                </a:lnTo>
                <a:lnTo>
                  <a:pt x="76161" y="19596"/>
                </a:lnTo>
                <a:cubicBezTo>
                  <a:pt x="76311" y="19716"/>
                  <a:pt x="76467" y="19825"/>
                  <a:pt x="76635" y="19923"/>
                </a:cubicBezTo>
                <a:lnTo>
                  <a:pt x="77254" y="20251"/>
                </a:lnTo>
                <a:lnTo>
                  <a:pt x="77473" y="20251"/>
                </a:lnTo>
                <a:lnTo>
                  <a:pt x="77910" y="20506"/>
                </a:lnTo>
                <a:lnTo>
                  <a:pt x="78310" y="20506"/>
                </a:lnTo>
                <a:lnTo>
                  <a:pt x="78711" y="20688"/>
                </a:lnTo>
                <a:lnTo>
                  <a:pt x="79549" y="21016"/>
                </a:lnTo>
                <a:lnTo>
                  <a:pt x="79986" y="21016"/>
                </a:lnTo>
                <a:lnTo>
                  <a:pt x="80459" y="21016"/>
                </a:lnTo>
                <a:lnTo>
                  <a:pt x="80787" y="21016"/>
                </a:lnTo>
                <a:lnTo>
                  <a:pt x="81443" y="21016"/>
                </a:lnTo>
                <a:lnTo>
                  <a:pt x="82317" y="21198"/>
                </a:lnTo>
                <a:lnTo>
                  <a:pt x="83009" y="21198"/>
                </a:lnTo>
                <a:lnTo>
                  <a:pt x="83482" y="21198"/>
                </a:lnTo>
                <a:lnTo>
                  <a:pt x="84247" y="21198"/>
                </a:lnTo>
                <a:lnTo>
                  <a:pt x="227135" y="21198"/>
                </a:lnTo>
                <a:lnTo>
                  <a:pt x="227936" y="21198"/>
                </a:lnTo>
                <a:lnTo>
                  <a:pt x="228373" y="21198"/>
                </a:lnTo>
                <a:lnTo>
                  <a:pt x="229065" y="21198"/>
                </a:lnTo>
                <a:lnTo>
                  <a:pt x="229939" y="21016"/>
                </a:lnTo>
                <a:lnTo>
                  <a:pt x="230631" y="21016"/>
                </a:lnTo>
                <a:lnTo>
                  <a:pt x="230959" y="21016"/>
                </a:lnTo>
                <a:lnTo>
                  <a:pt x="231396" y="21016"/>
                </a:lnTo>
                <a:lnTo>
                  <a:pt x="231870" y="21016"/>
                </a:lnTo>
                <a:lnTo>
                  <a:pt x="232671" y="20688"/>
                </a:lnTo>
                <a:lnTo>
                  <a:pt x="232853" y="20688"/>
                </a:lnTo>
                <a:lnTo>
                  <a:pt x="233072" y="20688"/>
                </a:lnTo>
                <a:lnTo>
                  <a:pt x="233436" y="20506"/>
                </a:lnTo>
                <a:lnTo>
                  <a:pt x="233836" y="20506"/>
                </a:lnTo>
                <a:lnTo>
                  <a:pt x="234310" y="20251"/>
                </a:lnTo>
                <a:lnTo>
                  <a:pt x="234565" y="20251"/>
                </a:lnTo>
                <a:lnTo>
                  <a:pt x="235148" y="19923"/>
                </a:lnTo>
                <a:cubicBezTo>
                  <a:pt x="235319" y="19836"/>
                  <a:pt x="235479" y="19727"/>
                  <a:pt x="235621" y="19596"/>
                </a:cubicBezTo>
                <a:lnTo>
                  <a:pt x="235985" y="19414"/>
                </a:lnTo>
                <a:lnTo>
                  <a:pt x="236204" y="19414"/>
                </a:lnTo>
                <a:lnTo>
                  <a:pt x="236568" y="19159"/>
                </a:lnTo>
                <a:lnTo>
                  <a:pt x="236823" y="18976"/>
                </a:lnTo>
                <a:lnTo>
                  <a:pt x="237151" y="18722"/>
                </a:lnTo>
                <a:lnTo>
                  <a:pt x="237624" y="18321"/>
                </a:lnTo>
                <a:cubicBezTo>
                  <a:pt x="237737" y="18255"/>
                  <a:pt x="237836" y="18168"/>
                  <a:pt x="237916" y="18066"/>
                </a:cubicBezTo>
                <a:cubicBezTo>
                  <a:pt x="238000" y="18084"/>
                  <a:pt x="238087" y="18084"/>
                  <a:pt x="238171" y="18066"/>
                </a:cubicBezTo>
                <a:cubicBezTo>
                  <a:pt x="238309" y="17975"/>
                  <a:pt x="238433" y="17866"/>
                  <a:pt x="238535" y="17738"/>
                </a:cubicBezTo>
                <a:lnTo>
                  <a:pt x="238972" y="17338"/>
                </a:lnTo>
                <a:lnTo>
                  <a:pt x="239191" y="17083"/>
                </a:lnTo>
                <a:lnTo>
                  <a:pt x="239446" y="16828"/>
                </a:lnTo>
                <a:lnTo>
                  <a:pt x="239628" y="16609"/>
                </a:lnTo>
                <a:lnTo>
                  <a:pt x="239955" y="16245"/>
                </a:lnTo>
                <a:lnTo>
                  <a:pt x="240138" y="16026"/>
                </a:lnTo>
                <a:lnTo>
                  <a:pt x="240393" y="15698"/>
                </a:lnTo>
                <a:lnTo>
                  <a:pt x="240611" y="15407"/>
                </a:lnTo>
                <a:lnTo>
                  <a:pt x="240830" y="15152"/>
                </a:lnTo>
                <a:cubicBezTo>
                  <a:pt x="240910" y="15083"/>
                  <a:pt x="240972" y="14996"/>
                  <a:pt x="241012" y="14897"/>
                </a:cubicBezTo>
                <a:lnTo>
                  <a:pt x="241012" y="14679"/>
                </a:lnTo>
                <a:lnTo>
                  <a:pt x="241012" y="14387"/>
                </a:lnTo>
                <a:lnTo>
                  <a:pt x="241012" y="14169"/>
                </a:lnTo>
                <a:lnTo>
                  <a:pt x="241230" y="13804"/>
                </a:lnTo>
                <a:lnTo>
                  <a:pt x="241230" y="13549"/>
                </a:lnTo>
                <a:lnTo>
                  <a:pt x="241230" y="13367"/>
                </a:lnTo>
                <a:lnTo>
                  <a:pt x="241485" y="12821"/>
                </a:lnTo>
                <a:lnTo>
                  <a:pt x="241813" y="12238"/>
                </a:lnTo>
                <a:cubicBezTo>
                  <a:pt x="241944" y="12005"/>
                  <a:pt x="242053" y="11761"/>
                  <a:pt x="242141" y="11510"/>
                </a:cubicBezTo>
                <a:cubicBezTo>
                  <a:pt x="242254" y="11262"/>
                  <a:pt x="242352" y="11007"/>
                  <a:pt x="242432" y="10745"/>
                </a:cubicBezTo>
                <a:lnTo>
                  <a:pt x="242432" y="10454"/>
                </a:lnTo>
                <a:lnTo>
                  <a:pt x="242432" y="10162"/>
                </a:lnTo>
                <a:lnTo>
                  <a:pt x="242432" y="9944"/>
                </a:lnTo>
                <a:cubicBezTo>
                  <a:pt x="242418" y="9871"/>
                  <a:pt x="242418" y="9798"/>
                  <a:pt x="242432" y="9725"/>
                </a:cubicBezTo>
                <a:lnTo>
                  <a:pt x="242651" y="8887"/>
                </a:lnTo>
                <a:lnTo>
                  <a:pt x="242869" y="7904"/>
                </a:lnTo>
                <a:cubicBezTo>
                  <a:pt x="242891" y="7638"/>
                  <a:pt x="242891" y="7369"/>
                  <a:pt x="242869" y="7103"/>
                </a:cubicBezTo>
                <a:cubicBezTo>
                  <a:pt x="243011" y="6320"/>
                  <a:pt x="243095" y="5529"/>
                  <a:pt x="243124" y="4735"/>
                </a:cubicBezTo>
                <a:cubicBezTo>
                  <a:pt x="243124" y="4735"/>
                  <a:pt x="243124" y="4444"/>
                  <a:pt x="243124" y="4298"/>
                </a:cubicBezTo>
                <a:cubicBezTo>
                  <a:pt x="243321" y="2124"/>
                  <a:pt x="245095" y="430"/>
                  <a:pt x="247277" y="328"/>
                </a:cubicBezTo>
                <a:lnTo>
                  <a:pt x="287342" y="328"/>
                </a:lnTo>
                <a:lnTo>
                  <a:pt x="288034" y="328"/>
                </a:lnTo>
                <a:lnTo>
                  <a:pt x="288398" y="328"/>
                </a:lnTo>
                <a:lnTo>
                  <a:pt x="289090" y="328"/>
                </a:lnTo>
                <a:lnTo>
                  <a:pt x="289891" y="328"/>
                </a:lnTo>
                <a:lnTo>
                  <a:pt x="291093" y="510"/>
                </a:lnTo>
                <a:lnTo>
                  <a:pt x="291312" y="510"/>
                </a:lnTo>
                <a:lnTo>
                  <a:pt x="292259" y="729"/>
                </a:lnTo>
                <a:lnTo>
                  <a:pt x="293679" y="1129"/>
                </a:lnTo>
                <a:lnTo>
                  <a:pt x="294772" y="1530"/>
                </a:lnTo>
                <a:lnTo>
                  <a:pt x="295938" y="1967"/>
                </a:lnTo>
                <a:cubicBezTo>
                  <a:pt x="296703" y="2295"/>
                  <a:pt x="297431" y="2659"/>
                  <a:pt x="298159" y="3060"/>
                </a:cubicBezTo>
                <a:cubicBezTo>
                  <a:pt x="298822" y="3413"/>
                  <a:pt x="299467" y="3803"/>
                  <a:pt x="300090" y="4225"/>
                </a:cubicBezTo>
                <a:lnTo>
                  <a:pt x="300527" y="4480"/>
                </a:lnTo>
                <a:lnTo>
                  <a:pt x="301292" y="5027"/>
                </a:lnTo>
                <a:lnTo>
                  <a:pt x="302275" y="5791"/>
                </a:lnTo>
                <a:cubicBezTo>
                  <a:pt x="302894" y="6301"/>
                  <a:pt x="303514" y="6848"/>
                  <a:pt x="304096" y="7430"/>
                </a:cubicBezTo>
                <a:cubicBezTo>
                  <a:pt x="304395" y="7704"/>
                  <a:pt x="304676" y="7995"/>
                  <a:pt x="304934" y="8304"/>
                </a:cubicBezTo>
                <a:lnTo>
                  <a:pt x="305772" y="9215"/>
                </a:lnTo>
                <a:cubicBezTo>
                  <a:pt x="306832" y="10457"/>
                  <a:pt x="307771" y="11801"/>
                  <a:pt x="308576" y="13222"/>
                </a:cubicBezTo>
                <a:cubicBezTo>
                  <a:pt x="309010" y="13925"/>
                  <a:pt x="309396" y="14657"/>
                  <a:pt x="309742" y="15407"/>
                </a:cubicBezTo>
                <a:cubicBezTo>
                  <a:pt x="310070" y="16172"/>
                  <a:pt x="310361" y="16900"/>
                  <a:pt x="310653" y="17702"/>
                </a:cubicBezTo>
                <a:cubicBezTo>
                  <a:pt x="310944" y="18503"/>
                  <a:pt x="310908" y="18503"/>
                  <a:pt x="311017" y="18904"/>
                </a:cubicBezTo>
                <a:cubicBezTo>
                  <a:pt x="311290" y="19763"/>
                  <a:pt x="311508" y="20637"/>
                  <a:pt x="311672" y="21526"/>
                </a:cubicBezTo>
                <a:cubicBezTo>
                  <a:pt x="311672" y="21890"/>
                  <a:pt x="311672" y="22255"/>
                  <a:pt x="311855" y="22619"/>
                </a:cubicBezTo>
                <a:cubicBezTo>
                  <a:pt x="314193" y="23617"/>
                  <a:pt x="316375" y="24939"/>
                  <a:pt x="318338" y="26552"/>
                </a:cubicBezTo>
                <a:lnTo>
                  <a:pt x="318338" y="663409"/>
                </a:lnTo>
                <a:cubicBezTo>
                  <a:pt x="318320" y="669251"/>
                  <a:pt x="316375" y="674922"/>
                  <a:pt x="312801" y="679544"/>
                </a:cubicBezTo>
                <a:lnTo>
                  <a:pt x="312255" y="680272"/>
                </a:lnTo>
                <a:cubicBezTo>
                  <a:pt x="311636" y="680964"/>
                  <a:pt x="311017" y="681656"/>
                  <a:pt x="310398" y="682276"/>
                </a:cubicBezTo>
                <a:cubicBezTo>
                  <a:pt x="309826" y="682858"/>
                  <a:pt x="309217" y="683408"/>
                  <a:pt x="308576" y="683915"/>
                </a:cubicBezTo>
                <a:cubicBezTo>
                  <a:pt x="307793" y="684563"/>
                  <a:pt x="306981" y="685171"/>
                  <a:pt x="306136" y="685736"/>
                </a:cubicBezTo>
                <a:cubicBezTo>
                  <a:pt x="305277" y="686282"/>
                  <a:pt x="304391" y="686781"/>
                  <a:pt x="303477" y="687229"/>
                </a:cubicBezTo>
                <a:cubicBezTo>
                  <a:pt x="303040" y="687484"/>
                  <a:pt x="302567" y="687666"/>
                  <a:pt x="302093" y="687885"/>
                </a:cubicBezTo>
                <a:lnTo>
                  <a:pt x="300636" y="688468"/>
                </a:lnTo>
                <a:cubicBezTo>
                  <a:pt x="299689" y="688795"/>
                  <a:pt x="298669" y="689087"/>
                  <a:pt x="297650" y="689342"/>
                </a:cubicBezTo>
                <a:cubicBezTo>
                  <a:pt x="296448" y="689593"/>
                  <a:pt x="295231" y="689775"/>
                  <a:pt x="294007" y="689888"/>
                </a:cubicBezTo>
                <a:lnTo>
                  <a:pt x="24477" y="689888"/>
                </a:lnTo>
                <a:cubicBezTo>
                  <a:pt x="10680" y="688755"/>
                  <a:pt x="48" y="677249"/>
                  <a:pt x="1" y="663409"/>
                </a:cubicBezTo>
                <a:lnTo>
                  <a:pt x="1" y="26552"/>
                </a:lnTo>
                <a:cubicBezTo>
                  <a:pt x="-10" y="12551"/>
                  <a:pt x="10837" y="940"/>
                  <a:pt x="248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00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76F1D2-301A-49C7-B1D8-A258268C35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0220" y="1040748"/>
            <a:ext cx="8491563" cy="4776504"/>
          </a:xfrm>
          <a:custGeom>
            <a:avLst/>
            <a:gdLst>
              <a:gd name="connsiteX0" fmla="*/ 0 w 8491563"/>
              <a:gd name="connsiteY0" fmla="*/ 0 h 4776504"/>
              <a:gd name="connsiteX1" fmla="*/ 8491563 w 8491563"/>
              <a:gd name="connsiteY1" fmla="*/ 0 h 4776504"/>
              <a:gd name="connsiteX2" fmla="*/ 8491563 w 8491563"/>
              <a:gd name="connsiteY2" fmla="*/ 4776504 h 4776504"/>
              <a:gd name="connsiteX3" fmla="*/ 0 w 8491563"/>
              <a:gd name="connsiteY3" fmla="*/ 4776504 h 477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1563" h="4776504">
                <a:moveTo>
                  <a:pt x="0" y="0"/>
                </a:moveTo>
                <a:lnTo>
                  <a:pt x="8491563" y="0"/>
                </a:lnTo>
                <a:lnTo>
                  <a:pt x="8491563" y="4776504"/>
                </a:lnTo>
                <a:lnTo>
                  <a:pt x="0" y="4776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55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BAE3C-3571-4EBF-8057-71C62EA7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EF66A-0510-4D2F-AD09-FC16C8CC7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7C9A7-EC5D-47A8-B1CF-AF64EC2FC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94335-E9D0-4304-B85A-26ACA3B85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0CAE7-3BAD-4320-8713-6E72AD587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23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  <p:sldLayoutId id="2147483661" r:id="rId15"/>
    <p:sldLayoutId id="2147483660" r:id="rId16"/>
    <p:sldLayoutId id="2147483656" r:id="rId17"/>
    <p:sldLayoutId id="2147483657" r:id="rId18"/>
    <p:sldLayoutId id="2147483658" r:id="rId19"/>
    <p:sldLayoutId id="2147483659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C8BCB86-4A52-48A6-A73B-E3CFFC091A52}"/>
              </a:ext>
            </a:extLst>
          </p:cNvPr>
          <p:cNvSpPr/>
          <p:nvPr/>
        </p:nvSpPr>
        <p:spPr>
          <a:xfrm>
            <a:off x="9563858" y="3784286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2C2C25-94FF-4DA7-820E-C83ED9102C7F}"/>
              </a:ext>
            </a:extLst>
          </p:cNvPr>
          <p:cNvSpPr/>
          <p:nvPr/>
        </p:nvSpPr>
        <p:spPr>
          <a:xfrm>
            <a:off x="1996574" y="144714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A0CF6A3-8792-4921-99AC-9C4BD52864CA}"/>
              </a:ext>
            </a:extLst>
          </p:cNvPr>
          <p:cNvSpPr/>
          <p:nvPr/>
        </p:nvSpPr>
        <p:spPr>
          <a:xfrm>
            <a:off x="6219957" y="53094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8908D0-D7C1-465F-91D8-5F1F4B79D2D4}"/>
              </a:ext>
            </a:extLst>
          </p:cNvPr>
          <p:cNvSpPr/>
          <p:nvPr/>
        </p:nvSpPr>
        <p:spPr>
          <a:xfrm>
            <a:off x="10012312" y="-2723310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0BDD8E-6468-41F0-8E56-F20EA99CD05E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6D190A-6B0A-4FBE-B8C2-88F8B23C70A2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F1194C3-9868-456E-A6C2-B465A333E0A5}"/>
              </a:ext>
            </a:extLst>
          </p:cNvPr>
          <p:cNvSpPr/>
          <p:nvPr/>
        </p:nvSpPr>
        <p:spPr>
          <a:xfrm>
            <a:off x="-410320" y="65024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92481-DA26-4E9E-A435-B2359A7AE6FC}"/>
              </a:ext>
            </a:extLst>
          </p:cNvPr>
          <p:cNvGrpSpPr/>
          <p:nvPr/>
        </p:nvGrpSpPr>
        <p:grpSpPr>
          <a:xfrm>
            <a:off x="2452282" y="1646386"/>
            <a:ext cx="7287436" cy="3565228"/>
            <a:chOff x="2452282" y="1646386"/>
            <a:chExt cx="7287436" cy="356522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47B7B7-77DC-44FA-B373-A81BDFE07E3C}"/>
                </a:ext>
              </a:extLst>
            </p:cNvPr>
            <p:cNvSpPr/>
            <p:nvPr/>
          </p:nvSpPr>
          <p:spPr>
            <a:xfrm>
              <a:off x="6735906" y="1691484"/>
              <a:ext cx="865932" cy="8659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rgbClr val="FEFEFE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50800" dir="3600000" algn="ctr" rotWithShape="0">
                <a:srgbClr val="000000">
                  <a:alpha val="12000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982D249-4D9F-4FB9-AAC2-161EB6D34243}"/>
                </a:ext>
              </a:extLst>
            </p:cNvPr>
            <p:cNvSpPr/>
            <p:nvPr/>
          </p:nvSpPr>
          <p:spPr>
            <a:xfrm>
              <a:off x="2452282" y="1646386"/>
              <a:ext cx="7287436" cy="3565228"/>
            </a:xfrm>
            <a:prstGeom prst="roundRect">
              <a:avLst>
                <a:gd name="adj" fmla="val 27612"/>
              </a:avLst>
            </a:prstGeom>
            <a:gradFill>
              <a:gsLst>
                <a:gs pos="0">
                  <a:srgbClr val="EFEFEF"/>
                </a:gs>
                <a:gs pos="99000">
                  <a:srgbClr val="FEFEFE"/>
                </a:gs>
              </a:gsLst>
              <a:lin ang="13500000" scaled="1"/>
            </a:gradFill>
            <a:ln w="349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736600" dist="673100" dir="9240000" sx="84000" sy="84000" algn="ctr" rotWithShape="0">
                <a:srgbClr val="000000">
                  <a:alpha val="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0F9175-691A-45EE-99F7-ECE0B9C6F6EF}"/>
                </a:ext>
              </a:extLst>
            </p:cNvPr>
            <p:cNvSpPr txBox="1"/>
            <p:nvPr/>
          </p:nvSpPr>
          <p:spPr>
            <a:xfrm>
              <a:off x="3654557" y="1923146"/>
              <a:ext cx="51308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b="1" dirty="0">
                  <a:solidFill>
                    <a:srgbClr val="7F9ED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Search of True PAC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48E870A-85D4-4D72-A7A1-887A2E19264B}"/>
                </a:ext>
              </a:extLst>
            </p:cNvPr>
            <p:cNvSpPr txBox="1"/>
            <p:nvPr/>
          </p:nvSpPr>
          <p:spPr>
            <a:xfrm>
              <a:off x="4408457" y="3796039"/>
              <a:ext cx="3375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spc="6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AIRLab</a:t>
              </a:r>
              <a:endParaRPr lang="en-IN" sz="1600" spc="6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6B0743-1020-4A5B-82D8-7E78B3C6772F}"/>
                </a:ext>
              </a:extLst>
            </p:cNvPr>
            <p:cNvCxnSpPr>
              <a:cxnSpLocks/>
            </p:cNvCxnSpPr>
            <p:nvPr/>
          </p:nvCxnSpPr>
          <p:spPr>
            <a:xfrm>
              <a:off x="4408457" y="4300235"/>
              <a:ext cx="322121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8F5A69-47A3-407B-AEF5-3D46CE6C2A92}"/>
                </a:ext>
              </a:extLst>
            </p:cNvPr>
            <p:cNvSpPr txBox="1"/>
            <p:nvPr/>
          </p:nvSpPr>
          <p:spPr>
            <a:xfrm>
              <a:off x="3469014" y="4371105"/>
              <a:ext cx="5316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Presented by:</a:t>
              </a:r>
            </a:p>
            <a:p>
              <a:pPr algn="ctr"/>
              <a:r>
                <a:rPr lang="en-IN" sz="16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Mohammad Hossein </a:t>
              </a:r>
              <a:r>
                <a:rPr lang="en-IN" sz="1600" dirty="0" err="1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Shafieizadegan</a:t>
              </a:r>
              <a:endParaRPr lang="en-IN" sz="16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15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1: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DC1DC-B106-8FF0-1867-5D2945262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18" y="1511224"/>
            <a:ext cx="6680558" cy="50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2: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9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60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DD501-2793-D2D5-836C-6420EF01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96" y="1474891"/>
            <a:ext cx="6739379" cy="50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4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5365285" y="3759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6096000" y="566698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88517" y="715186"/>
            <a:ext cx="79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 dynamic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5C51A-FE1B-4982-6C5D-9A7A89C81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67" y="1542589"/>
            <a:ext cx="6640267" cy="4978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DFE-5809-3028-5028-1A72DF55A700}"/>
              </a:ext>
            </a:extLst>
          </p:cNvPr>
          <p:cNvSpPr txBox="1"/>
          <p:nvPr/>
        </p:nvSpPr>
        <p:spPr>
          <a:xfrm>
            <a:off x="8890000" y="1838960"/>
            <a:ext cx="25242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Statistical Analysis:</a:t>
            </a:r>
          </a:p>
          <a:p>
            <a:endParaRPr lang="en-US" sz="2400" dirty="0"/>
          </a:p>
          <a:p>
            <a:r>
              <a:rPr lang="en-US" sz="2400" dirty="0"/>
              <a:t>P-value = </a:t>
            </a:r>
          </a:p>
          <a:p>
            <a:endParaRPr lang="en-US" sz="2400" dirty="0"/>
          </a:p>
          <a:p>
            <a:r>
              <a:rPr lang="en-US" sz="2400" dirty="0"/>
              <a:t>2.0597e-11</a:t>
            </a:r>
          </a:p>
        </p:txBody>
      </p:sp>
    </p:spTree>
    <p:extLst>
      <p:ext uri="{BB962C8B-B14F-4D97-AF65-F5344CB8AC3E}">
        <p14:creationId xmlns:p14="http://schemas.microsoft.com/office/powerpoint/2010/main" val="88405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7349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Rid-</a:t>
            </a:r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rihaczek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Method 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11371203" y="-1275938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15563" y="3478553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45819-63E0-4975-883C-C679D0BFD72C}"/>
              </a:ext>
            </a:extLst>
          </p:cNvPr>
          <p:cNvGrpSpPr/>
          <p:nvPr/>
        </p:nvGrpSpPr>
        <p:grpSpPr>
          <a:xfrm>
            <a:off x="1336346" y="2656117"/>
            <a:ext cx="383834" cy="2711123"/>
            <a:chOff x="2038677" y="2222730"/>
            <a:chExt cx="383834" cy="2711123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8F7F89A-2344-42DB-BAE1-0260F11D49E6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>
              <a:off x="2230594" y="2222730"/>
              <a:ext cx="1" cy="2711123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2DE0B54-6D68-4F03-8D68-1EF8601881F9}"/>
                </a:ext>
              </a:extLst>
            </p:cNvPr>
            <p:cNvSpPr/>
            <p:nvPr/>
          </p:nvSpPr>
          <p:spPr>
            <a:xfrm>
              <a:off x="2038677" y="2222730"/>
              <a:ext cx="383834" cy="3838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D56EE9-710B-4D41-A46A-7A8E4BEEB058}"/>
                </a:ext>
              </a:extLst>
            </p:cNvPr>
            <p:cNvSpPr/>
            <p:nvPr/>
          </p:nvSpPr>
          <p:spPr>
            <a:xfrm>
              <a:off x="2081843" y="3045166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86985D7-62F3-4CDC-B4EA-F6B2D3980BD0}"/>
                </a:ext>
              </a:extLst>
            </p:cNvPr>
            <p:cNvSpPr/>
            <p:nvPr/>
          </p:nvSpPr>
          <p:spPr>
            <a:xfrm>
              <a:off x="2081843" y="3808295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31CF1C2-968B-4194-BB65-C3CC28E20A2E}"/>
                </a:ext>
              </a:extLst>
            </p:cNvPr>
            <p:cNvSpPr/>
            <p:nvPr/>
          </p:nvSpPr>
          <p:spPr>
            <a:xfrm>
              <a:off x="2108936" y="4690536"/>
              <a:ext cx="243317" cy="2433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66FE27-17F6-4432-BC77-12AAE9EB8F29}"/>
              </a:ext>
            </a:extLst>
          </p:cNvPr>
          <p:cNvGrpSpPr/>
          <p:nvPr/>
        </p:nvGrpSpPr>
        <p:grpSpPr>
          <a:xfrm>
            <a:off x="2037494" y="2617569"/>
            <a:ext cx="8152984" cy="3031977"/>
            <a:chOff x="2668177" y="2146484"/>
            <a:chExt cx="4336085" cy="303197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164CAE-3051-426D-9F2A-33309A9712E8}"/>
                </a:ext>
              </a:extLst>
            </p:cNvPr>
            <p:cNvSpPr txBox="1"/>
            <p:nvPr/>
          </p:nvSpPr>
          <p:spPr>
            <a:xfrm>
              <a:off x="2676500" y="2146484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Old previously used function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6C7154-B432-4407-BC5F-A710E560EC7B}"/>
                </a:ext>
              </a:extLst>
            </p:cNvPr>
            <p:cNvSpPr txBox="1"/>
            <p:nvPr/>
          </p:nvSpPr>
          <p:spPr>
            <a:xfrm>
              <a:off x="2676500" y="3207658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Resolve the bug by adding `</a:t>
              </a:r>
              <a:r>
                <a:rPr lang="en-US" sz="2400" b="1" dirty="0" err="1">
                  <a:latin typeface="Calibri Light" panose="020F0302020204030204" pitchFamily="34" charset="0"/>
                </a:rPr>
                <a:t>ifft</a:t>
              </a:r>
              <a:r>
                <a:rPr lang="en-US" sz="2400" b="1" dirty="0">
                  <a:latin typeface="Calibri Light" panose="020F0302020204030204" pitchFamily="34" charset="0"/>
                </a:rPr>
                <a:t>` and `fft2`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463A72D-EB8D-4A22-B5C1-C4199E757C26}"/>
                </a:ext>
              </a:extLst>
            </p:cNvPr>
            <p:cNvSpPr txBox="1"/>
            <p:nvPr/>
          </p:nvSpPr>
          <p:spPr>
            <a:xfrm>
              <a:off x="2668177" y="4347464"/>
              <a:ext cx="43277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First Windowing the signal, then calculating </a:t>
              </a:r>
              <a:r>
                <a:rPr lang="en-US" sz="2400" b="1" dirty="0" err="1">
                  <a:latin typeface="Calibri Light" panose="020F0302020204030204" pitchFamily="34" charset="0"/>
                </a:rPr>
                <a:t>tf</a:t>
              </a:r>
              <a:r>
                <a:rPr lang="en-US" sz="2400" b="1" dirty="0">
                  <a:latin typeface="Calibri Light" panose="020F0302020204030204" pitchFamily="34" charset="0"/>
                </a:rPr>
                <a:t>-decomposition</a:t>
              </a:r>
            </a:p>
          </p:txBody>
        </p:sp>
      </p:grpSp>
      <p:sp>
        <p:nvSpPr>
          <p:cNvPr id="65" name="Graphic 7">
            <a:extLst>
              <a:ext uri="{FF2B5EF4-FFF2-40B4-BE49-F238E27FC236}">
                <a16:creationId xmlns:a16="http://schemas.microsoft.com/office/drawing/2014/main" id="{E123A8BE-02C8-46C5-8452-5CA048ED55EE}"/>
              </a:ext>
            </a:extLst>
          </p:cNvPr>
          <p:cNvSpPr/>
          <p:nvPr/>
        </p:nvSpPr>
        <p:spPr>
          <a:xfrm>
            <a:off x="7674504" y="1980072"/>
            <a:ext cx="3434947" cy="3434947"/>
          </a:xfrm>
          <a:custGeom>
            <a:avLst/>
            <a:gdLst>
              <a:gd name="connsiteX0" fmla="*/ 4746730 w 4746729"/>
              <a:gd name="connsiteY0" fmla="*/ 2373365 h 4746729"/>
              <a:gd name="connsiteX1" fmla="*/ 2373365 w 4746729"/>
              <a:gd name="connsiteY1" fmla="*/ 4746730 h 4746729"/>
              <a:gd name="connsiteX2" fmla="*/ 0 w 4746729"/>
              <a:gd name="connsiteY2" fmla="*/ 2373365 h 4746729"/>
              <a:gd name="connsiteX3" fmla="*/ 2373365 w 4746729"/>
              <a:gd name="connsiteY3" fmla="*/ 0 h 4746729"/>
              <a:gd name="connsiteX4" fmla="*/ 4746730 w 4746729"/>
              <a:gd name="connsiteY4" fmla="*/ 2373365 h 474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729" h="4746729">
                <a:moveTo>
                  <a:pt x="4746730" y="2373365"/>
                </a:moveTo>
                <a:cubicBezTo>
                  <a:pt x="4746730" y="3684138"/>
                  <a:pt x="3684138" y="4746730"/>
                  <a:pt x="2373365" y="4746730"/>
                </a:cubicBezTo>
                <a:cubicBezTo>
                  <a:pt x="1062592" y="4746730"/>
                  <a:pt x="0" y="3684138"/>
                  <a:pt x="0" y="2373365"/>
                </a:cubicBezTo>
                <a:cubicBezTo>
                  <a:pt x="0" y="1062592"/>
                  <a:pt x="1062592" y="0"/>
                  <a:pt x="2373365" y="0"/>
                </a:cubicBezTo>
                <a:cubicBezTo>
                  <a:pt x="3684138" y="0"/>
                  <a:pt x="4746730" y="1062592"/>
                  <a:pt x="4746730" y="2373365"/>
                </a:cubicBezTo>
                <a:close/>
              </a:path>
            </a:pathLst>
          </a:custGeom>
          <a:noFill/>
          <a:ln w="15382" cap="flat">
            <a:solidFill>
              <a:srgbClr val="8FAADC">
                <a:alpha val="31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050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7361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1869440" y="1524000"/>
            <a:ext cx="387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Gaussian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1AEEA-D12E-DB7A-DA59-0D18DC9D0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77" y="1548998"/>
            <a:ext cx="6388679" cy="47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96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1: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FFDF7-64D0-C12C-4C87-721D256B2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01" y="1474891"/>
            <a:ext cx="6638141" cy="49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25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2: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9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103ED-1086-3206-1C0A-45CE220C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10" y="1474891"/>
            <a:ext cx="6730566" cy="50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31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5365285" y="3759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6096000" y="566698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88517" y="715186"/>
            <a:ext cx="79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 dynamic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03DFE-5809-3028-5028-1A72DF55A700}"/>
              </a:ext>
            </a:extLst>
          </p:cNvPr>
          <p:cNvSpPr txBox="1"/>
          <p:nvPr/>
        </p:nvSpPr>
        <p:spPr>
          <a:xfrm>
            <a:off x="8890000" y="1838960"/>
            <a:ext cx="25242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Statistical Analysis:</a:t>
            </a:r>
          </a:p>
          <a:p>
            <a:endParaRPr lang="en-US" sz="2400" dirty="0"/>
          </a:p>
          <a:p>
            <a:r>
              <a:rPr lang="en-US" sz="2400" dirty="0"/>
              <a:t>P-value = </a:t>
            </a:r>
          </a:p>
          <a:p>
            <a:endParaRPr lang="en-US" sz="2400" dirty="0"/>
          </a:p>
          <a:p>
            <a:r>
              <a:rPr lang="en-US" sz="2400" dirty="0"/>
              <a:t> 6.0473e-05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653D60-4B48-2723-D620-06E380AF7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66" y="1581118"/>
            <a:ext cx="6311659" cy="473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5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7349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Rid-</a:t>
            </a:r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rihaczek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Method 3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11371203" y="-1275938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15563" y="3478553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45819-63E0-4975-883C-C679D0BFD72C}"/>
              </a:ext>
            </a:extLst>
          </p:cNvPr>
          <p:cNvGrpSpPr/>
          <p:nvPr/>
        </p:nvGrpSpPr>
        <p:grpSpPr>
          <a:xfrm>
            <a:off x="1336346" y="2656117"/>
            <a:ext cx="383834" cy="2711123"/>
            <a:chOff x="2038677" y="2222730"/>
            <a:chExt cx="383834" cy="2711123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8F7F89A-2344-42DB-BAE1-0260F11D49E6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>
              <a:off x="2230594" y="2222730"/>
              <a:ext cx="1" cy="2711123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2DE0B54-6D68-4F03-8D68-1EF8601881F9}"/>
                </a:ext>
              </a:extLst>
            </p:cNvPr>
            <p:cNvSpPr/>
            <p:nvPr/>
          </p:nvSpPr>
          <p:spPr>
            <a:xfrm>
              <a:off x="2038677" y="2222730"/>
              <a:ext cx="383834" cy="3838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D56EE9-710B-4D41-A46A-7A8E4BEEB058}"/>
                </a:ext>
              </a:extLst>
            </p:cNvPr>
            <p:cNvSpPr/>
            <p:nvPr/>
          </p:nvSpPr>
          <p:spPr>
            <a:xfrm>
              <a:off x="2081843" y="3045166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86985D7-62F3-4CDC-B4EA-F6B2D3980BD0}"/>
                </a:ext>
              </a:extLst>
            </p:cNvPr>
            <p:cNvSpPr/>
            <p:nvPr/>
          </p:nvSpPr>
          <p:spPr>
            <a:xfrm>
              <a:off x="2081843" y="3808295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31CF1C2-968B-4194-BB65-C3CC28E20A2E}"/>
                </a:ext>
              </a:extLst>
            </p:cNvPr>
            <p:cNvSpPr/>
            <p:nvPr/>
          </p:nvSpPr>
          <p:spPr>
            <a:xfrm>
              <a:off x="2108936" y="4690536"/>
              <a:ext cx="243317" cy="2433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66FE27-17F6-4432-BC77-12AAE9EB8F29}"/>
              </a:ext>
            </a:extLst>
          </p:cNvPr>
          <p:cNvGrpSpPr/>
          <p:nvPr/>
        </p:nvGrpSpPr>
        <p:grpSpPr>
          <a:xfrm>
            <a:off x="2037494" y="2617569"/>
            <a:ext cx="8152984" cy="3031977"/>
            <a:chOff x="2668177" y="2146484"/>
            <a:chExt cx="4336085" cy="303197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164CAE-3051-426D-9F2A-33309A9712E8}"/>
                </a:ext>
              </a:extLst>
            </p:cNvPr>
            <p:cNvSpPr txBox="1"/>
            <p:nvPr/>
          </p:nvSpPr>
          <p:spPr>
            <a:xfrm>
              <a:off x="2676500" y="2146484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New function developed by Neuro Freq toolbox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6C7154-B432-4407-BC5F-A710E560EC7B}"/>
                </a:ext>
              </a:extLst>
            </p:cNvPr>
            <p:cNvSpPr txBox="1"/>
            <p:nvPr/>
          </p:nvSpPr>
          <p:spPr>
            <a:xfrm>
              <a:off x="2676500" y="3207658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Different faster implementation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463A72D-EB8D-4A22-B5C1-C4199E757C26}"/>
                </a:ext>
              </a:extLst>
            </p:cNvPr>
            <p:cNvSpPr txBox="1"/>
            <p:nvPr/>
          </p:nvSpPr>
          <p:spPr>
            <a:xfrm>
              <a:off x="2668177" y="4347464"/>
              <a:ext cx="43277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First Windowing the signal, then calculating </a:t>
              </a:r>
              <a:r>
                <a:rPr lang="en-US" sz="2400" b="1" dirty="0" err="1">
                  <a:latin typeface="Calibri Light" panose="020F0302020204030204" pitchFamily="34" charset="0"/>
                </a:rPr>
                <a:t>tf</a:t>
              </a:r>
              <a:r>
                <a:rPr lang="en-US" sz="2400" b="1" dirty="0">
                  <a:latin typeface="Calibri Light" panose="020F0302020204030204" pitchFamily="34" charset="0"/>
                </a:rPr>
                <a:t>-decomposition</a:t>
              </a:r>
            </a:p>
          </p:txBody>
        </p:sp>
      </p:grpSp>
      <p:sp>
        <p:nvSpPr>
          <p:cNvPr id="65" name="Graphic 7">
            <a:extLst>
              <a:ext uri="{FF2B5EF4-FFF2-40B4-BE49-F238E27FC236}">
                <a16:creationId xmlns:a16="http://schemas.microsoft.com/office/drawing/2014/main" id="{E123A8BE-02C8-46C5-8452-5CA048ED55EE}"/>
              </a:ext>
            </a:extLst>
          </p:cNvPr>
          <p:cNvSpPr/>
          <p:nvPr/>
        </p:nvSpPr>
        <p:spPr>
          <a:xfrm>
            <a:off x="7674504" y="1980072"/>
            <a:ext cx="3434947" cy="3434947"/>
          </a:xfrm>
          <a:custGeom>
            <a:avLst/>
            <a:gdLst>
              <a:gd name="connsiteX0" fmla="*/ 4746730 w 4746729"/>
              <a:gd name="connsiteY0" fmla="*/ 2373365 h 4746729"/>
              <a:gd name="connsiteX1" fmla="*/ 2373365 w 4746729"/>
              <a:gd name="connsiteY1" fmla="*/ 4746730 h 4746729"/>
              <a:gd name="connsiteX2" fmla="*/ 0 w 4746729"/>
              <a:gd name="connsiteY2" fmla="*/ 2373365 h 4746729"/>
              <a:gd name="connsiteX3" fmla="*/ 2373365 w 4746729"/>
              <a:gd name="connsiteY3" fmla="*/ 0 h 4746729"/>
              <a:gd name="connsiteX4" fmla="*/ 4746730 w 4746729"/>
              <a:gd name="connsiteY4" fmla="*/ 2373365 h 474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729" h="4746729">
                <a:moveTo>
                  <a:pt x="4746730" y="2373365"/>
                </a:moveTo>
                <a:cubicBezTo>
                  <a:pt x="4746730" y="3684138"/>
                  <a:pt x="3684138" y="4746730"/>
                  <a:pt x="2373365" y="4746730"/>
                </a:cubicBezTo>
                <a:cubicBezTo>
                  <a:pt x="1062592" y="4746730"/>
                  <a:pt x="0" y="3684138"/>
                  <a:pt x="0" y="2373365"/>
                </a:cubicBezTo>
                <a:cubicBezTo>
                  <a:pt x="0" y="1062592"/>
                  <a:pt x="1062592" y="0"/>
                  <a:pt x="2373365" y="0"/>
                </a:cubicBezTo>
                <a:cubicBezTo>
                  <a:pt x="3684138" y="0"/>
                  <a:pt x="4746730" y="1062592"/>
                  <a:pt x="4746730" y="2373365"/>
                </a:cubicBezTo>
                <a:close/>
              </a:path>
            </a:pathLst>
          </a:custGeom>
          <a:noFill/>
          <a:ln w="15382" cap="flat">
            <a:solidFill>
              <a:srgbClr val="8FAADC">
                <a:alpha val="31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842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7361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1869440" y="1524000"/>
            <a:ext cx="387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Gaussian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55729-E2C3-56EF-4BC7-F51C9B45C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50" y="1574889"/>
            <a:ext cx="6424410" cy="48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30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9466D6-353B-4A3F-A315-6C9D30BA565D}"/>
              </a:ext>
            </a:extLst>
          </p:cNvPr>
          <p:cNvCxnSpPr>
            <a:cxnSpLocks/>
          </p:cNvCxnSpPr>
          <p:nvPr/>
        </p:nvCxnSpPr>
        <p:spPr>
          <a:xfrm>
            <a:off x="762000" y="7683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AFB2E52-ED63-4DE4-9C23-F8B90E290C3D}"/>
              </a:ext>
            </a:extLst>
          </p:cNvPr>
          <p:cNvSpPr/>
          <p:nvPr/>
        </p:nvSpPr>
        <p:spPr>
          <a:xfrm>
            <a:off x="3330565" y="846364"/>
            <a:ext cx="5530870" cy="516527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2F2F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E116B9-74E4-47BF-9FAC-7B3096E65B1F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E74C5C6-AE09-40E3-9A76-D9BF660A9AE9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4CC8C9E-8BD2-43AE-AA2F-0E7863C280AB}"/>
              </a:ext>
            </a:extLst>
          </p:cNvPr>
          <p:cNvSpPr/>
          <p:nvPr/>
        </p:nvSpPr>
        <p:spPr>
          <a:xfrm>
            <a:off x="2223958" y="804322"/>
            <a:ext cx="781134" cy="78113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6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2DBB1481-8DFF-4939-8C28-1B02E980902C}"/>
              </a:ext>
            </a:extLst>
          </p:cNvPr>
          <p:cNvSpPr/>
          <p:nvPr/>
        </p:nvSpPr>
        <p:spPr>
          <a:xfrm>
            <a:off x="1773592" y="6166253"/>
            <a:ext cx="417406" cy="4174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DC1C631F-CFDC-44B0-9A4B-AED409200323}"/>
              </a:ext>
            </a:extLst>
          </p:cNvPr>
          <p:cNvSpPr/>
          <p:nvPr/>
        </p:nvSpPr>
        <p:spPr>
          <a:xfrm>
            <a:off x="11378700" y="-370512"/>
            <a:ext cx="1168484" cy="116848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41DFA0FD-95E2-4C34-89D8-784294AF5944}"/>
              </a:ext>
            </a:extLst>
          </p:cNvPr>
          <p:cNvSpPr/>
          <p:nvPr/>
        </p:nvSpPr>
        <p:spPr>
          <a:xfrm>
            <a:off x="10823307" y="1322921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5C7B260-43D9-43CE-8654-D4CE12D0D509}"/>
              </a:ext>
            </a:extLst>
          </p:cNvPr>
          <p:cNvSpPr/>
          <p:nvPr/>
        </p:nvSpPr>
        <p:spPr>
          <a:xfrm>
            <a:off x="9268958" y="159174"/>
            <a:ext cx="417406" cy="4174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6DD75BC6-B7CA-4EE5-8989-6AD4AB3E4DE7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15071-B0F8-4821-83D4-523579B1D0B6}"/>
              </a:ext>
            </a:extLst>
          </p:cNvPr>
          <p:cNvSpPr txBox="1"/>
          <p:nvPr/>
        </p:nvSpPr>
        <p:spPr>
          <a:xfrm>
            <a:off x="3005092" y="576580"/>
            <a:ext cx="610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Table of Contents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4A8AAA-B530-077D-DAD4-2FCFFB2A4574}"/>
              </a:ext>
            </a:extLst>
          </p:cNvPr>
          <p:cNvGrpSpPr/>
          <p:nvPr/>
        </p:nvGrpSpPr>
        <p:grpSpPr>
          <a:xfrm>
            <a:off x="1773592" y="2331316"/>
            <a:ext cx="1977793" cy="2563071"/>
            <a:chOff x="4184558" y="1754966"/>
            <a:chExt cx="1977793" cy="256307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36A741-A9E7-8DE4-359B-E9DE95A98207}"/>
                </a:ext>
              </a:extLst>
            </p:cNvPr>
            <p:cNvGrpSpPr/>
            <p:nvPr/>
          </p:nvGrpSpPr>
          <p:grpSpPr>
            <a:xfrm>
              <a:off x="4184558" y="1754966"/>
              <a:ext cx="1977793" cy="2563071"/>
              <a:chOff x="2045153" y="1833670"/>
              <a:chExt cx="1977793" cy="256307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470A0DF-60EF-9F3A-B4C3-2E8A6F9DC503}"/>
                  </a:ext>
                </a:extLst>
              </p:cNvPr>
              <p:cNvGrpSpPr/>
              <p:nvPr/>
            </p:nvGrpSpPr>
            <p:grpSpPr>
              <a:xfrm>
                <a:off x="2047413" y="1833670"/>
                <a:ext cx="1975533" cy="1073919"/>
                <a:chOff x="1661410" y="1828854"/>
                <a:chExt cx="1591582" cy="1291512"/>
              </a:xfrm>
            </p:grpSpPr>
            <p:sp>
              <p:nvSpPr>
                <p:cNvPr id="4" name="Rectangle: Top Corners Rounded 3">
                  <a:extLst>
                    <a:ext uri="{FF2B5EF4-FFF2-40B4-BE49-F238E27FC236}">
                      <a16:creationId xmlns:a16="http://schemas.microsoft.com/office/drawing/2014/main" id="{C5B857A4-8C1A-1B52-4098-516FAE1E7B39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F59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65D06BD-B871-AF51-DE9E-9177F7066386}"/>
                    </a:ext>
                  </a:extLst>
                </p:cNvPr>
                <p:cNvSpPr txBox="1"/>
                <p:nvPr/>
              </p:nvSpPr>
              <p:spPr>
                <a:xfrm>
                  <a:off x="2009984" y="1828854"/>
                  <a:ext cx="89443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1</a:t>
                  </a:r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A7665EB-8FD4-974A-1C17-AEB44A38063A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E12DF6-C572-600A-5C6C-0015AADB6D03}"/>
                </a:ext>
              </a:extLst>
            </p:cNvPr>
            <p:cNvSpPr txBox="1"/>
            <p:nvPr/>
          </p:nvSpPr>
          <p:spPr>
            <a:xfrm>
              <a:off x="4239780" y="2866394"/>
              <a:ext cx="1838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Generating synthesized signal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181E55-26BF-5B3E-FB4C-821DABE9C065}"/>
              </a:ext>
            </a:extLst>
          </p:cNvPr>
          <p:cNvGrpSpPr/>
          <p:nvPr/>
        </p:nvGrpSpPr>
        <p:grpSpPr>
          <a:xfrm>
            <a:off x="4118207" y="2361801"/>
            <a:ext cx="1977793" cy="2532586"/>
            <a:chOff x="4184558" y="1785451"/>
            <a:chExt cx="1977793" cy="253258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293458-AB01-152D-04C1-DE3C81E138A5}"/>
                </a:ext>
              </a:extLst>
            </p:cNvPr>
            <p:cNvGrpSpPr/>
            <p:nvPr/>
          </p:nvGrpSpPr>
          <p:grpSpPr>
            <a:xfrm>
              <a:off x="4184558" y="1785451"/>
              <a:ext cx="1977793" cy="2532586"/>
              <a:chOff x="2045153" y="1864155"/>
              <a:chExt cx="1977793" cy="253258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92FC481-4168-58DE-3B15-FA9C43603156}"/>
                  </a:ext>
                </a:extLst>
              </p:cNvPr>
              <p:cNvGrpSpPr/>
              <p:nvPr/>
            </p:nvGrpSpPr>
            <p:grpSpPr>
              <a:xfrm>
                <a:off x="2047413" y="1864155"/>
                <a:ext cx="1975533" cy="1043439"/>
                <a:chOff x="1661410" y="1865511"/>
                <a:chExt cx="1591582" cy="1254855"/>
              </a:xfrm>
            </p:grpSpPr>
            <p:sp>
              <p:nvSpPr>
                <p:cNvPr id="46" name="Rectangle: Top Corners Rounded 45">
                  <a:extLst>
                    <a:ext uri="{FF2B5EF4-FFF2-40B4-BE49-F238E27FC236}">
                      <a16:creationId xmlns:a16="http://schemas.microsoft.com/office/drawing/2014/main" id="{DE03B56F-F895-E942-4035-62AC347CBEC4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C59F051-46A8-2117-930B-EC0000475391}"/>
                    </a:ext>
                  </a:extLst>
                </p:cNvPr>
                <p:cNvSpPr txBox="1"/>
                <p:nvPr/>
              </p:nvSpPr>
              <p:spPr>
                <a:xfrm>
                  <a:off x="2001799" y="1865511"/>
                  <a:ext cx="894432" cy="122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2</a:t>
                  </a:r>
                </a:p>
              </p:txBody>
            </p:sp>
          </p:grp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AB50CDF-50CA-3847-2AA0-619DC9DCE73F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663CAD-FE17-1EA5-7B13-9BC23AA506DD}"/>
                </a:ext>
              </a:extLst>
            </p:cNvPr>
            <p:cNvSpPr txBox="1"/>
            <p:nvPr/>
          </p:nvSpPr>
          <p:spPr>
            <a:xfrm>
              <a:off x="4376533" y="3147862"/>
              <a:ext cx="15915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Rid-</a:t>
              </a:r>
              <a:r>
                <a:rPr lang="en-US" sz="2400" b="1" dirty="0" err="1">
                  <a:solidFill>
                    <a:srgbClr val="00B0F0"/>
                  </a:solidFill>
                  <a:latin typeface="Tw Cen MT" panose="020B0602020104020603" pitchFamily="34" charset="0"/>
                </a:rPr>
                <a:t>rihaczek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7ACF0C0-A004-D960-4568-5990F482532D}"/>
              </a:ext>
            </a:extLst>
          </p:cNvPr>
          <p:cNvGrpSpPr/>
          <p:nvPr/>
        </p:nvGrpSpPr>
        <p:grpSpPr>
          <a:xfrm>
            <a:off x="6463142" y="2341479"/>
            <a:ext cx="1977793" cy="2552908"/>
            <a:chOff x="4184558" y="1765129"/>
            <a:chExt cx="1977793" cy="255290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0BA528-CD9E-ADA5-3CF0-4FF47FDC9309}"/>
                </a:ext>
              </a:extLst>
            </p:cNvPr>
            <p:cNvGrpSpPr/>
            <p:nvPr/>
          </p:nvGrpSpPr>
          <p:grpSpPr>
            <a:xfrm>
              <a:off x="4184558" y="1765129"/>
              <a:ext cx="1977793" cy="2552908"/>
              <a:chOff x="2045153" y="1843833"/>
              <a:chExt cx="1977793" cy="255290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7B8F007-C6A0-0D5B-BCA3-E286F26378C5}"/>
                  </a:ext>
                </a:extLst>
              </p:cNvPr>
              <p:cNvGrpSpPr/>
              <p:nvPr/>
            </p:nvGrpSpPr>
            <p:grpSpPr>
              <a:xfrm>
                <a:off x="2047413" y="1843833"/>
                <a:ext cx="1975533" cy="1063759"/>
                <a:chOff x="1661410" y="1841073"/>
                <a:chExt cx="1591582" cy="1279293"/>
              </a:xfrm>
            </p:grpSpPr>
            <p:sp>
              <p:nvSpPr>
                <p:cNvPr id="55" name="Rectangle: Top Corners Rounded 54">
                  <a:extLst>
                    <a:ext uri="{FF2B5EF4-FFF2-40B4-BE49-F238E27FC236}">
                      <a16:creationId xmlns:a16="http://schemas.microsoft.com/office/drawing/2014/main" id="{B4DACEAE-7FC0-9657-086C-247B4797E8CC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52CB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CE926D7-19A8-752D-4D1D-69B6C15ADF3D}"/>
                    </a:ext>
                  </a:extLst>
                </p:cNvPr>
                <p:cNvSpPr txBox="1"/>
                <p:nvPr/>
              </p:nvSpPr>
              <p:spPr>
                <a:xfrm>
                  <a:off x="2009984" y="1841073"/>
                  <a:ext cx="894432" cy="122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3</a:t>
                  </a:r>
                </a:p>
              </p:txBody>
            </p: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FFD029-4E1F-EE62-8612-F50D6BCCDEDE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8B88D4-527B-9B2F-E830-3B98A92A8C44}"/>
                </a:ext>
              </a:extLst>
            </p:cNvPr>
            <p:cNvSpPr txBox="1"/>
            <p:nvPr/>
          </p:nvSpPr>
          <p:spPr>
            <a:xfrm>
              <a:off x="4377564" y="3212117"/>
              <a:ext cx="1591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CWT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A342E7-C7BD-5AD1-91FC-1C26C59D9623}"/>
              </a:ext>
            </a:extLst>
          </p:cNvPr>
          <p:cNvGrpSpPr/>
          <p:nvPr/>
        </p:nvGrpSpPr>
        <p:grpSpPr>
          <a:xfrm>
            <a:off x="8802847" y="2361798"/>
            <a:ext cx="1977793" cy="2532589"/>
            <a:chOff x="4184558" y="1785448"/>
            <a:chExt cx="1977793" cy="253258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4313265-E582-D3E3-6C91-37A277195DB1}"/>
                </a:ext>
              </a:extLst>
            </p:cNvPr>
            <p:cNvGrpSpPr/>
            <p:nvPr/>
          </p:nvGrpSpPr>
          <p:grpSpPr>
            <a:xfrm>
              <a:off x="4184558" y="1785448"/>
              <a:ext cx="1977793" cy="2532589"/>
              <a:chOff x="2045153" y="1864152"/>
              <a:chExt cx="1977793" cy="253258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3FA7969-1908-DF43-EAB2-8F779ED931F4}"/>
                  </a:ext>
                </a:extLst>
              </p:cNvPr>
              <p:cNvGrpSpPr/>
              <p:nvPr/>
            </p:nvGrpSpPr>
            <p:grpSpPr>
              <a:xfrm>
                <a:off x="2047413" y="1864152"/>
                <a:ext cx="1975533" cy="1043441"/>
                <a:chOff x="1661410" y="1865507"/>
                <a:chExt cx="1591582" cy="1254859"/>
              </a:xfrm>
            </p:grpSpPr>
            <p:sp>
              <p:nvSpPr>
                <p:cNvPr id="70" name="Rectangle: Top Corners Rounded 69">
                  <a:extLst>
                    <a:ext uri="{FF2B5EF4-FFF2-40B4-BE49-F238E27FC236}">
                      <a16:creationId xmlns:a16="http://schemas.microsoft.com/office/drawing/2014/main" id="{CC76756E-EF9A-413C-28F4-2E423CC291FC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EC6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1A4CC9-89AC-33A6-F27B-14FAD711A14B}"/>
                    </a:ext>
                  </a:extLst>
                </p:cNvPr>
                <p:cNvSpPr txBox="1"/>
                <p:nvPr/>
              </p:nvSpPr>
              <p:spPr>
                <a:xfrm>
                  <a:off x="2001799" y="1865507"/>
                  <a:ext cx="894432" cy="122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4</a:t>
                  </a:r>
                </a:p>
              </p:txBody>
            </p: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C050F36-E094-0E35-45BC-9A7ABC509DC5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756936-3A5C-44BF-1D86-7379AA07F3BB}"/>
                </a:ext>
              </a:extLst>
            </p:cNvPr>
            <p:cNvSpPr txBox="1"/>
            <p:nvPr/>
          </p:nvSpPr>
          <p:spPr>
            <a:xfrm>
              <a:off x="4332303" y="3051059"/>
              <a:ext cx="17835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Permutation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9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1: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EC3A4-908A-C280-51D8-15E1DE415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46" y="1664128"/>
            <a:ext cx="6283469" cy="47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97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2: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9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60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1BF24-ACC4-D085-1937-EC7CB1DFD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487" y="1558512"/>
            <a:ext cx="6619029" cy="49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25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5365285" y="3759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6096000" y="566698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88517" y="715186"/>
            <a:ext cx="79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 dynamic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03DFE-5809-3028-5028-1A72DF55A700}"/>
              </a:ext>
            </a:extLst>
          </p:cNvPr>
          <p:cNvSpPr txBox="1"/>
          <p:nvPr/>
        </p:nvSpPr>
        <p:spPr>
          <a:xfrm>
            <a:off x="8368026" y="1901355"/>
            <a:ext cx="25242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Statistical Analysis:</a:t>
            </a:r>
          </a:p>
          <a:p>
            <a:endParaRPr lang="en-US" sz="2400" dirty="0"/>
          </a:p>
          <a:p>
            <a:r>
              <a:rPr lang="en-US" sz="2400" dirty="0"/>
              <a:t>P-value = </a:t>
            </a:r>
          </a:p>
          <a:p>
            <a:endParaRPr lang="en-US" sz="2400" dirty="0"/>
          </a:p>
          <a:p>
            <a:r>
              <a:rPr lang="en-US" sz="2800" dirty="0"/>
              <a:t> 2.2461e-06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3A13C-1B98-10C3-A48F-C7B7F17C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79" y="1700761"/>
            <a:ext cx="6194005" cy="46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2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7349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CWT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11371203" y="-1275938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15563" y="3478553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45819-63E0-4975-883C-C679D0BFD72C}"/>
              </a:ext>
            </a:extLst>
          </p:cNvPr>
          <p:cNvGrpSpPr/>
          <p:nvPr/>
        </p:nvGrpSpPr>
        <p:grpSpPr>
          <a:xfrm>
            <a:off x="1336346" y="2656117"/>
            <a:ext cx="383834" cy="2711123"/>
            <a:chOff x="2038677" y="2222730"/>
            <a:chExt cx="383834" cy="2711123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8F7F89A-2344-42DB-BAE1-0260F11D49E6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>
              <a:off x="2230594" y="2222730"/>
              <a:ext cx="1" cy="2711123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2DE0B54-6D68-4F03-8D68-1EF8601881F9}"/>
                </a:ext>
              </a:extLst>
            </p:cNvPr>
            <p:cNvSpPr/>
            <p:nvPr/>
          </p:nvSpPr>
          <p:spPr>
            <a:xfrm>
              <a:off x="2038677" y="2222730"/>
              <a:ext cx="383834" cy="3838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D56EE9-710B-4D41-A46A-7A8E4BEEB058}"/>
                </a:ext>
              </a:extLst>
            </p:cNvPr>
            <p:cNvSpPr/>
            <p:nvPr/>
          </p:nvSpPr>
          <p:spPr>
            <a:xfrm>
              <a:off x="2081843" y="3045166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86985D7-62F3-4CDC-B4EA-F6B2D3980BD0}"/>
                </a:ext>
              </a:extLst>
            </p:cNvPr>
            <p:cNvSpPr/>
            <p:nvPr/>
          </p:nvSpPr>
          <p:spPr>
            <a:xfrm>
              <a:off x="2081843" y="3808295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31CF1C2-968B-4194-BB65-C3CC28E20A2E}"/>
                </a:ext>
              </a:extLst>
            </p:cNvPr>
            <p:cNvSpPr/>
            <p:nvPr/>
          </p:nvSpPr>
          <p:spPr>
            <a:xfrm>
              <a:off x="2108936" y="4690536"/>
              <a:ext cx="243317" cy="2433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66FE27-17F6-4432-BC77-12AAE9EB8F29}"/>
              </a:ext>
            </a:extLst>
          </p:cNvPr>
          <p:cNvGrpSpPr/>
          <p:nvPr/>
        </p:nvGrpSpPr>
        <p:grpSpPr>
          <a:xfrm>
            <a:off x="2037494" y="2617569"/>
            <a:ext cx="8152984" cy="2662645"/>
            <a:chOff x="2668177" y="2146484"/>
            <a:chExt cx="4336085" cy="266264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164CAE-3051-426D-9F2A-33309A9712E8}"/>
                </a:ext>
              </a:extLst>
            </p:cNvPr>
            <p:cNvSpPr txBox="1"/>
            <p:nvPr/>
          </p:nvSpPr>
          <p:spPr>
            <a:xfrm>
              <a:off x="2676500" y="2146484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CWT function by Neuro Freq toolbox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6C7154-B432-4407-BC5F-A710E560EC7B}"/>
                </a:ext>
              </a:extLst>
            </p:cNvPr>
            <p:cNvSpPr txBox="1"/>
            <p:nvPr/>
          </p:nvSpPr>
          <p:spPr>
            <a:xfrm>
              <a:off x="2676500" y="3207658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faster implementation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463A72D-EB8D-4A22-B5C1-C4199E757C26}"/>
                </a:ext>
              </a:extLst>
            </p:cNvPr>
            <p:cNvSpPr txBox="1"/>
            <p:nvPr/>
          </p:nvSpPr>
          <p:spPr>
            <a:xfrm>
              <a:off x="2668177" y="4347464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First calculating </a:t>
              </a:r>
              <a:r>
                <a:rPr lang="en-US" sz="2400" b="1" dirty="0" err="1">
                  <a:latin typeface="Calibri Light" panose="020F0302020204030204" pitchFamily="34" charset="0"/>
                </a:rPr>
                <a:t>tf</a:t>
              </a:r>
              <a:r>
                <a:rPr lang="en-US" sz="2400" b="1" dirty="0">
                  <a:latin typeface="Calibri Light" panose="020F0302020204030204" pitchFamily="34" charset="0"/>
                </a:rPr>
                <a:t>-decomposition, then Windowing the signal</a:t>
              </a:r>
            </a:p>
          </p:txBody>
        </p:sp>
      </p:grpSp>
      <p:sp>
        <p:nvSpPr>
          <p:cNvPr id="65" name="Graphic 7">
            <a:extLst>
              <a:ext uri="{FF2B5EF4-FFF2-40B4-BE49-F238E27FC236}">
                <a16:creationId xmlns:a16="http://schemas.microsoft.com/office/drawing/2014/main" id="{E123A8BE-02C8-46C5-8452-5CA048ED55EE}"/>
              </a:ext>
            </a:extLst>
          </p:cNvPr>
          <p:cNvSpPr/>
          <p:nvPr/>
        </p:nvSpPr>
        <p:spPr>
          <a:xfrm>
            <a:off x="7674504" y="1980072"/>
            <a:ext cx="3434947" cy="3434947"/>
          </a:xfrm>
          <a:custGeom>
            <a:avLst/>
            <a:gdLst>
              <a:gd name="connsiteX0" fmla="*/ 4746730 w 4746729"/>
              <a:gd name="connsiteY0" fmla="*/ 2373365 h 4746729"/>
              <a:gd name="connsiteX1" fmla="*/ 2373365 w 4746729"/>
              <a:gd name="connsiteY1" fmla="*/ 4746730 h 4746729"/>
              <a:gd name="connsiteX2" fmla="*/ 0 w 4746729"/>
              <a:gd name="connsiteY2" fmla="*/ 2373365 h 4746729"/>
              <a:gd name="connsiteX3" fmla="*/ 2373365 w 4746729"/>
              <a:gd name="connsiteY3" fmla="*/ 0 h 4746729"/>
              <a:gd name="connsiteX4" fmla="*/ 4746730 w 4746729"/>
              <a:gd name="connsiteY4" fmla="*/ 2373365 h 474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729" h="4746729">
                <a:moveTo>
                  <a:pt x="4746730" y="2373365"/>
                </a:moveTo>
                <a:cubicBezTo>
                  <a:pt x="4746730" y="3684138"/>
                  <a:pt x="3684138" y="4746730"/>
                  <a:pt x="2373365" y="4746730"/>
                </a:cubicBezTo>
                <a:cubicBezTo>
                  <a:pt x="1062592" y="4746730"/>
                  <a:pt x="0" y="3684138"/>
                  <a:pt x="0" y="2373365"/>
                </a:cubicBezTo>
                <a:cubicBezTo>
                  <a:pt x="0" y="1062592"/>
                  <a:pt x="1062592" y="0"/>
                  <a:pt x="2373365" y="0"/>
                </a:cubicBezTo>
                <a:cubicBezTo>
                  <a:pt x="3684138" y="0"/>
                  <a:pt x="4746730" y="1062592"/>
                  <a:pt x="4746730" y="2373365"/>
                </a:cubicBezTo>
                <a:close/>
              </a:path>
            </a:pathLst>
          </a:custGeom>
          <a:noFill/>
          <a:ln w="15382" cap="flat">
            <a:solidFill>
              <a:srgbClr val="8FAADC">
                <a:alpha val="31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130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7361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1869440" y="1524000"/>
            <a:ext cx="387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Gaussian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0A3A1-7DAA-C112-828C-4C76348E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98" y="1635134"/>
            <a:ext cx="6424402" cy="48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55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1: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279F8-0C7D-23B9-7A61-6FF193843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15" y="1527505"/>
            <a:ext cx="6418160" cy="48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74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2: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9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C5801-90BE-2DD1-9859-555FB6F38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1" y="1649261"/>
            <a:ext cx="6302584" cy="472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93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5365285" y="3759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6096000" y="566698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88517" y="715186"/>
            <a:ext cx="79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 dynamic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03DFE-5809-3028-5028-1A72DF55A700}"/>
              </a:ext>
            </a:extLst>
          </p:cNvPr>
          <p:cNvSpPr txBox="1"/>
          <p:nvPr/>
        </p:nvSpPr>
        <p:spPr>
          <a:xfrm>
            <a:off x="8368026" y="1901355"/>
            <a:ext cx="252420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Statistical Analysis:</a:t>
            </a:r>
          </a:p>
          <a:p>
            <a:endParaRPr lang="en-US" sz="2400" dirty="0"/>
          </a:p>
          <a:p>
            <a:r>
              <a:rPr lang="en-US" sz="2400" dirty="0"/>
              <a:t>P-value = </a:t>
            </a:r>
          </a:p>
          <a:p>
            <a:endParaRPr lang="en-US" sz="2400" dirty="0"/>
          </a:p>
          <a:p>
            <a:r>
              <a:rPr lang="en-US" sz="2800" dirty="0"/>
              <a:t>6.0938e-12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B2E7B-7E54-8E72-7B09-4E5207FAC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7" y="1581118"/>
            <a:ext cx="6416641" cy="48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06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129596" y="59333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2088865" y="1284466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2421782" y="2583945"/>
            <a:ext cx="7494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6966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3771570" y="-5702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2047748" y="5925611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CA27A-D740-2544-4FCE-672CCAA352F5}"/>
              </a:ext>
            </a:extLst>
          </p:cNvPr>
          <p:cNvSpPr txBox="1"/>
          <p:nvPr/>
        </p:nvSpPr>
        <p:spPr>
          <a:xfrm>
            <a:off x="1319492" y="1529308"/>
            <a:ext cx="93786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Comodulogram</a:t>
            </a:r>
            <a:r>
              <a:rPr lang="en-US" sz="2400" dirty="0"/>
              <a:t>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CWT &gt; Old rid-</a:t>
            </a:r>
            <a:r>
              <a:rPr lang="en-US" sz="2400" dirty="0" err="1"/>
              <a:t>rihaczek</a:t>
            </a:r>
            <a:r>
              <a:rPr lang="en-US" sz="2400" dirty="0"/>
              <a:t> &gt; corrected rid-</a:t>
            </a:r>
            <a:r>
              <a:rPr lang="en-US" sz="2400" dirty="0" err="1"/>
              <a:t>rihaczek</a:t>
            </a:r>
            <a:r>
              <a:rPr lang="en-US" sz="2400" dirty="0"/>
              <a:t> &gt; New rid-</a:t>
            </a:r>
            <a:r>
              <a:rPr lang="en-US" sz="2400" dirty="0" err="1"/>
              <a:t>rihaczek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PAC dynamic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CWT &gt; Old rid-</a:t>
            </a:r>
            <a:r>
              <a:rPr lang="en-US" sz="2400" dirty="0" err="1"/>
              <a:t>rihaczek</a:t>
            </a:r>
            <a:r>
              <a:rPr lang="en-US" sz="2400" dirty="0"/>
              <a:t> &gt; New rid-</a:t>
            </a:r>
            <a:r>
              <a:rPr lang="en-US" sz="2400" dirty="0" err="1"/>
              <a:t>rihaczek</a:t>
            </a:r>
            <a:r>
              <a:rPr lang="en-US" sz="2400" dirty="0"/>
              <a:t> &gt; corrected rid-</a:t>
            </a:r>
            <a:r>
              <a:rPr lang="en-US" sz="2400" dirty="0" err="1"/>
              <a:t>rihaczek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P-value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CWT &gt; Old rid-</a:t>
            </a:r>
            <a:r>
              <a:rPr lang="en-US" sz="2400" dirty="0" err="1"/>
              <a:t>rihaczek</a:t>
            </a:r>
            <a:r>
              <a:rPr lang="en-US" sz="2400" dirty="0"/>
              <a:t> &gt; New rid-</a:t>
            </a:r>
            <a:r>
              <a:rPr lang="en-US" sz="2400" dirty="0" err="1"/>
              <a:t>rihaczek</a:t>
            </a:r>
            <a:r>
              <a:rPr lang="en-US" sz="2400" dirty="0"/>
              <a:t> &gt; corrected rid-</a:t>
            </a:r>
            <a:r>
              <a:rPr lang="en-US" sz="2400" dirty="0" err="1"/>
              <a:t>rihaczek</a:t>
            </a: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523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94632" y="627708"/>
            <a:ext cx="586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Synthesize the signal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1356C3-DC52-4E64-ACFB-9F483F413726}"/>
              </a:ext>
            </a:extLst>
          </p:cNvPr>
          <p:cNvSpPr/>
          <p:nvPr/>
        </p:nvSpPr>
        <p:spPr>
          <a:xfrm>
            <a:off x="5675300" y="1362743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18C21E-2007-474D-A3F8-F0859DEE98D2}"/>
              </a:ext>
            </a:extLst>
          </p:cNvPr>
          <p:cNvSpPr/>
          <p:nvPr/>
        </p:nvSpPr>
        <p:spPr>
          <a:xfrm>
            <a:off x="9890289" y="-2419849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7FDBCBD-5FF3-4FEC-B0F7-B1DD557EF04B}"/>
              </a:ext>
            </a:extLst>
          </p:cNvPr>
          <p:cNvSpPr/>
          <p:nvPr/>
        </p:nvSpPr>
        <p:spPr>
          <a:xfrm>
            <a:off x="4766716" y="4971969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8354C4-20AA-468B-AC33-82D4B3781533}"/>
              </a:ext>
            </a:extLst>
          </p:cNvPr>
          <p:cNvSpPr/>
          <p:nvPr/>
        </p:nvSpPr>
        <p:spPr>
          <a:xfrm>
            <a:off x="324407" y="192035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26507A7-080E-4C69-9026-72A164D0E63E}"/>
              </a:ext>
            </a:extLst>
          </p:cNvPr>
          <p:cNvSpPr/>
          <p:nvPr/>
        </p:nvSpPr>
        <p:spPr>
          <a:xfrm>
            <a:off x="-562720" y="63500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3D06C4B-5B87-4215-8655-32A0E816F096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5A9804B-3309-421E-BE06-A0D14D1189FB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27DCF-19EF-4685-B4CD-18BA0868A84F}"/>
              </a:ext>
            </a:extLst>
          </p:cNvPr>
          <p:cNvGrpSpPr/>
          <p:nvPr/>
        </p:nvGrpSpPr>
        <p:grpSpPr>
          <a:xfrm>
            <a:off x="1003725" y="1735467"/>
            <a:ext cx="10019871" cy="4830896"/>
            <a:chOff x="2109376" y="1533791"/>
            <a:chExt cx="5078824" cy="324551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EAB1DD9-0040-414B-A493-D7A3A93CCACC}"/>
                </a:ext>
              </a:extLst>
            </p:cNvPr>
            <p:cNvGrpSpPr/>
            <p:nvPr/>
          </p:nvGrpSpPr>
          <p:grpSpPr>
            <a:xfrm rot="5400000">
              <a:off x="3026032" y="617135"/>
              <a:ext cx="3245512" cy="50788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674713F-F4C5-46A3-9853-713517FFECE1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265662E-C57C-4D9F-B601-E5893262FC02}"/>
                  </a:ext>
                </a:extLst>
              </p:cNvPr>
              <p:cNvSpPr/>
              <p:nvPr/>
            </p:nvSpPr>
            <p:spPr>
              <a:xfrm>
                <a:off x="5617273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107B16-5E73-4A66-B0AD-951E37714B1E}"/>
                </a:ext>
              </a:extLst>
            </p:cNvPr>
            <p:cNvSpPr txBox="1"/>
            <p:nvPr/>
          </p:nvSpPr>
          <p:spPr>
            <a:xfrm>
              <a:off x="2502073" y="1776403"/>
              <a:ext cx="3874830" cy="3119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Using proposed method at </a:t>
              </a:r>
              <a:endParaRPr lang="en-IN" sz="2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6DA27B-C93C-4F59-8C64-EE5C1B995FF2}"/>
              </a:ext>
            </a:extLst>
          </p:cNvPr>
          <p:cNvGrpSpPr/>
          <p:nvPr/>
        </p:nvGrpSpPr>
        <p:grpSpPr>
          <a:xfrm>
            <a:off x="10660068" y="3485437"/>
            <a:ext cx="661637" cy="661637"/>
            <a:chOff x="3670814" y="2461048"/>
            <a:chExt cx="314204" cy="3142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CCBB9-4B2D-4E72-9024-27FADCC31E07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6B1E078-1219-4ABC-B34F-8E57A8594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6AED1A-1490-4711-9831-C28507F107CC}"/>
              </a:ext>
            </a:extLst>
          </p:cNvPr>
          <p:cNvGrpSpPr/>
          <p:nvPr/>
        </p:nvGrpSpPr>
        <p:grpSpPr>
          <a:xfrm rot="16200000">
            <a:off x="1686914" y="5632864"/>
            <a:ext cx="473708" cy="473708"/>
            <a:chOff x="3670814" y="2461048"/>
            <a:chExt cx="314204" cy="31420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3269E4-EFA1-4871-98A4-4F2CC07F2F54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7457141-A20B-4D5C-9294-F1541FDEC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7667E3B8-4D69-4FD8-BAF7-ADD97DE8DAD3}"/>
              </a:ext>
            </a:extLst>
          </p:cNvPr>
          <p:cNvSpPr/>
          <p:nvPr/>
        </p:nvSpPr>
        <p:spPr>
          <a:xfrm>
            <a:off x="9562936" y="1177174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DB0322BD-9B70-4D34-9560-567266F71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0068" y="2779729"/>
            <a:ext cx="171366" cy="176636"/>
          </a:xfrm>
          <a:custGeom>
            <a:avLst/>
            <a:gdLst>
              <a:gd name="T0" fmla="*/ 265 w 285"/>
              <a:gd name="T1" fmla="*/ 125 h 294"/>
              <a:gd name="T2" fmla="*/ 265 w 285"/>
              <a:gd name="T3" fmla="*/ 125 h 294"/>
              <a:gd name="T4" fmla="*/ 168 w 285"/>
              <a:gd name="T5" fmla="*/ 125 h 294"/>
              <a:gd name="T6" fmla="*/ 168 w 285"/>
              <a:gd name="T7" fmla="*/ 18 h 294"/>
              <a:gd name="T8" fmla="*/ 141 w 285"/>
              <a:gd name="T9" fmla="*/ 0 h 294"/>
              <a:gd name="T10" fmla="*/ 115 w 285"/>
              <a:gd name="T11" fmla="*/ 18 h 294"/>
              <a:gd name="T12" fmla="*/ 115 w 285"/>
              <a:gd name="T13" fmla="*/ 125 h 294"/>
              <a:gd name="T14" fmla="*/ 9 w 285"/>
              <a:gd name="T15" fmla="*/ 125 h 294"/>
              <a:gd name="T16" fmla="*/ 0 w 285"/>
              <a:gd name="T17" fmla="*/ 142 h 294"/>
              <a:gd name="T18" fmla="*/ 9 w 285"/>
              <a:gd name="T19" fmla="*/ 169 h 294"/>
              <a:gd name="T20" fmla="*/ 115 w 285"/>
              <a:gd name="T21" fmla="*/ 169 h 294"/>
              <a:gd name="T22" fmla="*/ 115 w 285"/>
              <a:gd name="T23" fmla="*/ 275 h 294"/>
              <a:gd name="T24" fmla="*/ 141 w 285"/>
              <a:gd name="T25" fmla="*/ 293 h 294"/>
              <a:gd name="T26" fmla="*/ 168 w 285"/>
              <a:gd name="T27" fmla="*/ 275 h 294"/>
              <a:gd name="T28" fmla="*/ 168 w 285"/>
              <a:gd name="T29" fmla="*/ 169 h 294"/>
              <a:gd name="T30" fmla="*/ 265 w 285"/>
              <a:gd name="T31" fmla="*/ 169 h 294"/>
              <a:gd name="T32" fmla="*/ 284 w 285"/>
              <a:gd name="T33" fmla="*/ 142 h 294"/>
              <a:gd name="T34" fmla="*/ 265 w 285"/>
              <a:gd name="T35" fmla="*/ 12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5" h="294">
                <a:moveTo>
                  <a:pt x="265" y="125"/>
                </a:moveTo>
                <a:lnTo>
                  <a:pt x="265" y="125"/>
                </a:lnTo>
                <a:cubicBezTo>
                  <a:pt x="168" y="125"/>
                  <a:pt x="168" y="125"/>
                  <a:pt x="168" y="125"/>
                </a:cubicBezTo>
                <a:cubicBezTo>
                  <a:pt x="168" y="18"/>
                  <a:pt x="168" y="18"/>
                  <a:pt x="168" y="18"/>
                </a:cubicBezTo>
                <a:cubicBezTo>
                  <a:pt x="168" y="0"/>
                  <a:pt x="150" y="0"/>
                  <a:pt x="141" y="0"/>
                </a:cubicBezTo>
                <a:cubicBezTo>
                  <a:pt x="124" y="0"/>
                  <a:pt x="115" y="0"/>
                  <a:pt x="115" y="18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0" y="125"/>
                  <a:pt x="0" y="133"/>
                  <a:pt x="0" y="142"/>
                </a:cubicBezTo>
                <a:cubicBezTo>
                  <a:pt x="0" y="160"/>
                  <a:pt x="0" y="169"/>
                  <a:pt x="9" y="16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5" y="284"/>
                  <a:pt x="124" y="293"/>
                  <a:pt x="141" y="293"/>
                </a:cubicBezTo>
                <a:cubicBezTo>
                  <a:pt x="150" y="293"/>
                  <a:pt x="168" y="284"/>
                  <a:pt x="168" y="275"/>
                </a:cubicBezTo>
                <a:cubicBezTo>
                  <a:pt x="168" y="169"/>
                  <a:pt x="168" y="169"/>
                  <a:pt x="168" y="169"/>
                </a:cubicBezTo>
                <a:cubicBezTo>
                  <a:pt x="265" y="169"/>
                  <a:pt x="265" y="169"/>
                  <a:pt x="265" y="169"/>
                </a:cubicBezTo>
                <a:cubicBezTo>
                  <a:pt x="284" y="169"/>
                  <a:pt x="284" y="160"/>
                  <a:pt x="284" y="142"/>
                </a:cubicBezTo>
                <a:cubicBezTo>
                  <a:pt x="284" y="133"/>
                  <a:pt x="284" y="125"/>
                  <a:pt x="265" y="12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95CD2-A4B9-BAF9-D2FC-62656AB36B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9001" y="883011"/>
            <a:ext cx="4275734" cy="2168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6039B-7498-E827-4B9B-87ED2E38C0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5203" y="3253648"/>
            <a:ext cx="5240193" cy="1404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2478A-492A-FAC2-F4E8-26F6FC59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556" y="4758853"/>
            <a:ext cx="6604888" cy="793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2380D-DE19-C688-CAEB-B754FAA480F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5470" y="5722900"/>
            <a:ext cx="3538398" cy="68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8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766342" y="2851349"/>
            <a:ext cx="28533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</a:t>
            </a:r>
          </a:p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8799CC5-30F1-4D2E-8A86-00B4151444F7}"/>
              </a:ext>
            </a:extLst>
          </p:cNvPr>
          <p:cNvSpPr/>
          <p:nvPr/>
        </p:nvSpPr>
        <p:spPr>
          <a:xfrm>
            <a:off x="3997599" y="3543743"/>
            <a:ext cx="613515" cy="6135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0668C6D-8DD8-48F0-80BD-B209C02DDD47}"/>
              </a:ext>
            </a:extLst>
          </p:cNvPr>
          <p:cNvSpPr/>
          <p:nvPr/>
        </p:nvSpPr>
        <p:spPr>
          <a:xfrm>
            <a:off x="6866865" y="96139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51F57E-0B4A-47BB-876F-6A5619080942}"/>
              </a:ext>
            </a:extLst>
          </p:cNvPr>
          <p:cNvSpPr/>
          <p:nvPr/>
        </p:nvSpPr>
        <p:spPr>
          <a:xfrm>
            <a:off x="10297120" y="5666846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9236498-33DF-45DD-9BE9-AC0E997BC41F}"/>
              </a:ext>
            </a:extLst>
          </p:cNvPr>
          <p:cNvSpPr/>
          <p:nvPr/>
        </p:nvSpPr>
        <p:spPr>
          <a:xfrm>
            <a:off x="6033176" y="3767119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BAEE57-2173-421E-92F3-E795E08D022E}"/>
              </a:ext>
            </a:extLst>
          </p:cNvPr>
          <p:cNvGrpSpPr/>
          <p:nvPr/>
        </p:nvGrpSpPr>
        <p:grpSpPr>
          <a:xfrm>
            <a:off x="4730861" y="2063837"/>
            <a:ext cx="4786117" cy="3552369"/>
            <a:chOff x="4855977" y="1667359"/>
            <a:chExt cx="4786117" cy="35523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6729B0D-754C-4140-96DA-8879DD1897CC}"/>
                </a:ext>
              </a:extLst>
            </p:cNvPr>
            <p:cNvGrpSpPr/>
            <p:nvPr/>
          </p:nvGrpSpPr>
          <p:grpSpPr>
            <a:xfrm>
              <a:off x="4855977" y="1667359"/>
              <a:ext cx="131656" cy="3552369"/>
              <a:chOff x="4855977" y="1667359"/>
              <a:chExt cx="131656" cy="355236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6058312-29E1-4A1E-BAE4-83DCDA6303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0138" y="1795756"/>
                <a:ext cx="0" cy="329565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E27A56-43F3-4772-83C3-AF1FCFD774E6}"/>
                  </a:ext>
                </a:extLst>
              </p:cNvPr>
              <p:cNvSpPr/>
              <p:nvPr/>
            </p:nvSpPr>
            <p:spPr>
              <a:xfrm>
                <a:off x="4859311" y="2390710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1F310-C6DC-4FCF-A2C0-ABE40D1556AB}"/>
                  </a:ext>
                </a:extLst>
              </p:cNvPr>
              <p:cNvSpPr/>
              <p:nvPr/>
            </p:nvSpPr>
            <p:spPr>
              <a:xfrm>
                <a:off x="4859311" y="3049825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F239B33-88B1-4A38-8E52-F7024538B54B}"/>
                  </a:ext>
                </a:extLst>
              </p:cNvPr>
              <p:cNvSpPr/>
              <p:nvPr/>
            </p:nvSpPr>
            <p:spPr>
              <a:xfrm>
                <a:off x="4859311" y="3708940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C45953D-59BC-41B6-B186-EA6408B10B72}"/>
                  </a:ext>
                </a:extLst>
              </p:cNvPr>
              <p:cNvSpPr/>
              <p:nvPr/>
            </p:nvSpPr>
            <p:spPr>
              <a:xfrm>
                <a:off x="4859311" y="4368055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85A070A-998C-4B26-8314-FEEB591D5742}"/>
                  </a:ext>
                </a:extLst>
              </p:cNvPr>
              <p:cNvSpPr/>
              <p:nvPr/>
            </p:nvSpPr>
            <p:spPr>
              <a:xfrm>
                <a:off x="4855977" y="1667359"/>
                <a:ext cx="128322" cy="128322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DDFB297-5AA6-4636-B91C-0AFFDE6C8867}"/>
                  </a:ext>
                </a:extLst>
              </p:cNvPr>
              <p:cNvSpPr/>
              <p:nvPr/>
            </p:nvSpPr>
            <p:spPr>
              <a:xfrm>
                <a:off x="4855977" y="5091406"/>
                <a:ext cx="128322" cy="128322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94A5D00-0D00-470E-8957-35AB23919AD1}"/>
                </a:ext>
              </a:extLst>
            </p:cNvPr>
            <p:cNvSpPr txBox="1"/>
            <p:nvPr/>
          </p:nvSpPr>
          <p:spPr>
            <a:xfrm>
              <a:off x="5048460" y="3522839"/>
              <a:ext cx="45936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IN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38A803CF-B46F-457E-A64D-2486BFFBBF4F}"/>
              </a:ext>
            </a:extLst>
          </p:cNvPr>
          <p:cNvSpPr/>
          <p:nvPr/>
        </p:nvSpPr>
        <p:spPr>
          <a:xfrm>
            <a:off x="607012" y="6281420"/>
            <a:ext cx="1214027" cy="121402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BDE5B6C-3F56-4A08-B049-1E60A8D124D8}"/>
              </a:ext>
            </a:extLst>
          </p:cNvPr>
          <p:cNvSpPr/>
          <p:nvPr/>
        </p:nvSpPr>
        <p:spPr>
          <a:xfrm>
            <a:off x="2150529" y="209549"/>
            <a:ext cx="550623" cy="55062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81575-36D3-2D48-9516-A4266FDFC1B3}"/>
              </a:ext>
            </a:extLst>
          </p:cNvPr>
          <p:cNvSpPr txBox="1"/>
          <p:nvPr/>
        </p:nvSpPr>
        <p:spPr>
          <a:xfrm>
            <a:off x="5088391" y="2400639"/>
            <a:ext cx="5758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Modulation Index</a:t>
            </a:r>
          </a:p>
          <a:p>
            <a:r>
              <a:rPr lang="en-US" sz="2000" dirty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131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8A0BDD8E-6468-41F0-8E56-F20EA99CD05E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6D190A-6B0A-4FBE-B8C2-88F8B23C70A2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21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47B7B7-77DC-44FA-B373-A81BDFE07E3C}"/>
              </a:ext>
            </a:extLst>
          </p:cNvPr>
          <p:cNvSpPr/>
          <p:nvPr/>
        </p:nvSpPr>
        <p:spPr>
          <a:xfrm>
            <a:off x="6735906" y="169148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2C2C25-94FF-4DA7-820E-C83ED9102C7F}"/>
              </a:ext>
            </a:extLst>
          </p:cNvPr>
          <p:cNvSpPr/>
          <p:nvPr/>
        </p:nvSpPr>
        <p:spPr>
          <a:xfrm>
            <a:off x="1382367" y="1962629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F1194C3-9868-456E-A6C2-B465A333E0A5}"/>
              </a:ext>
            </a:extLst>
          </p:cNvPr>
          <p:cNvSpPr/>
          <p:nvPr/>
        </p:nvSpPr>
        <p:spPr>
          <a:xfrm>
            <a:off x="-410320" y="65024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A0CF6A3-8792-4921-99AC-9C4BD52864CA}"/>
              </a:ext>
            </a:extLst>
          </p:cNvPr>
          <p:cNvSpPr/>
          <p:nvPr/>
        </p:nvSpPr>
        <p:spPr>
          <a:xfrm>
            <a:off x="6219957" y="53094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A6A7DD-50CE-45DC-B447-F04DFBEA91AE}"/>
              </a:ext>
            </a:extLst>
          </p:cNvPr>
          <p:cNvSpPr/>
          <p:nvPr/>
        </p:nvSpPr>
        <p:spPr>
          <a:xfrm>
            <a:off x="11181600" y="1352708"/>
            <a:ext cx="1799494" cy="17994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21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124169D-911C-4A15-A457-A9EABC46BB61}"/>
              </a:ext>
            </a:extLst>
          </p:cNvPr>
          <p:cNvSpPr/>
          <p:nvPr/>
        </p:nvSpPr>
        <p:spPr>
          <a:xfrm>
            <a:off x="2207278" y="4891613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 title="Dots Connecting Lines">
            <a:hlinkClick r:id="" action="ppaction://media"/>
            <a:extLst>
              <a:ext uri="{FF2B5EF4-FFF2-40B4-BE49-F238E27FC236}">
                <a16:creationId xmlns:a16="http://schemas.microsoft.com/office/drawing/2014/main" id="{35A6B612-4781-957E-2265-D8B6137B6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394" t="30739" r="6111" b="32599"/>
          <a:stretch>
            <a:fillRect/>
          </a:stretch>
        </p:blipFill>
        <p:spPr>
          <a:xfrm>
            <a:off x="657664" y="2059474"/>
            <a:ext cx="10789243" cy="2514223"/>
          </a:xfrm>
          <a:custGeom>
            <a:avLst/>
            <a:gdLst/>
            <a:ahLst/>
            <a:cxnLst/>
            <a:rect l="l" t="t" r="r" b="b"/>
            <a:pathLst>
              <a:path w="10789243" h="2514223">
                <a:moveTo>
                  <a:pt x="4769476" y="1730768"/>
                </a:moveTo>
                <a:cubicBezTo>
                  <a:pt x="4670478" y="1730768"/>
                  <a:pt x="4592246" y="1750397"/>
                  <a:pt x="4534781" y="1789655"/>
                </a:cubicBezTo>
                <a:cubicBezTo>
                  <a:pt x="4477317" y="1828913"/>
                  <a:pt x="4448584" y="1888939"/>
                  <a:pt x="4448584" y="1969730"/>
                </a:cubicBezTo>
                <a:cubicBezTo>
                  <a:pt x="4448584" y="2007282"/>
                  <a:pt x="4455127" y="2039997"/>
                  <a:pt x="4468213" y="2067876"/>
                </a:cubicBezTo>
                <a:cubicBezTo>
                  <a:pt x="4481299" y="2095755"/>
                  <a:pt x="4498937" y="2118798"/>
                  <a:pt x="4521126" y="2137004"/>
                </a:cubicBezTo>
                <a:cubicBezTo>
                  <a:pt x="4543315" y="2155211"/>
                  <a:pt x="4569204" y="2168866"/>
                  <a:pt x="4598789" y="2177969"/>
                </a:cubicBezTo>
                <a:cubicBezTo>
                  <a:pt x="4628375" y="2187072"/>
                  <a:pt x="4659668" y="2191624"/>
                  <a:pt x="4692667" y="2191624"/>
                </a:cubicBezTo>
                <a:cubicBezTo>
                  <a:pt x="4733632" y="2191624"/>
                  <a:pt x="4772321" y="2186219"/>
                  <a:pt x="4808735" y="2175409"/>
                </a:cubicBezTo>
                <a:cubicBezTo>
                  <a:pt x="4845148" y="2164599"/>
                  <a:pt x="4878716" y="2150944"/>
                  <a:pt x="4909440" y="2134444"/>
                </a:cubicBezTo>
                <a:cubicBezTo>
                  <a:pt x="4940164" y="2117944"/>
                  <a:pt x="4967758" y="2099453"/>
                  <a:pt x="4992223" y="2078970"/>
                </a:cubicBezTo>
                <a:cubicBezTo>
                  <a:pt x="5016689" y="2058488"/>
                  <a:pt x="5037455" y="2038575"/>
                  <a:pt x="5054524" y="2019230"/>
                </a:cubicBezTo>
                <a:lnTo>
                  <a:pt x="5054524" y="1766613"/>
                </a:lnTo>
                <a:cubicBezTo>
                  <a:pt x="5015835" y="1757509"/>
                  <a:pt x="4971456" y="1749260"/>
                  <a:pt x="4921388" y="1741863"/>
                </a:cubicBezTo>
                <a:cubicBezTo>
                  <a:pt x="4871320" y="1734467"/>
                  <a:pt x="4820683" y="1730768"/>
                  <a:pt x="4769476" y="1730768"/>
                </a:cubicBezTo>
                <a:close/>
                <a:moveTo>
                  <a:pt x="10198665" y="776627"/>
                </a:moveTo>
                <a:cubicBezTo>
                  <a:pt x="10299940" y="776627"/>
                  <a:pt x="10394955" y="784877"/>
                  <a:pt x="10483713" y="801377"/>
                </a:cubicBezTo>
                <a:cubicBezTo>
                  <a:pt x="10572470" y="817876"/>
                  <a:pt x="10652693" y="839212"/>
                  <a:pt x="10724382" y="865384"/>
                </a:cubicBezTo>
                <a:lnTo>
                  <a:pt x="10724382" y="1194811"/>
                </a:lnTo>
                <a:cubicBezTo>
                  <a:pt x="10686831" y="1182294"/>
                  <a:pt x="10647288" y="1170630"/>
                  <a:pt x="10605754" y="1159820"/>
                </a:cubicBezTo>
                <a:cubicBezTo>
                  <a:pt x="10564221" y="1149010"/>
                  <a:pt x="10522117" y="1139622"/>
                  <a:pt x="10479446" y="1131656"/>
                </a:cubicBezTo>
                <a:cubicBezTo>
                  <a:pt x="10436774" y="1123691"/>
                  <a:pt x="10394387" y="1117148"/>
                  <a:pt x="10352284" y="1112027"/>
                </a:cubicBezTo>
                <a:cubicBezTo>
                  <a:pt x="10310181" y="1106907"/>
                  <a:pt x="10270354" y="1104346"/>
                  <a:pt x="10232802" y="1104346"/>
                </a:cubicBezTo>
                <a:cubicBezTo>
                  <a:pt x="10185010" y="1104346"/>
                  <a:pt x="10144614" y="1108898"/>
                  <a:pt x="10111615" y="1118001"/>
                </a:cubicBezTo>
                <a:cubicBezTo>
                  <a:pt x="10078615" y="1127105"/>
                  <a:pt x="10051874" y="1139337"/>
                  <a:pt x="10031392" y="1154699"/>
                </a:cubicBezTo>
                <a:cubicBezTo>
                  <a:pt x="10010909" y="1170061"/>
                  <a:pt x="9996116" y="1187698"/>
                  <a:pt x="9987013" y="1207612"/>
                </a:cubicBezTo>
                <a:cubicBezTo>
                  <a:pt x="9977910" y="1227526"/>
                  <a:pt x="9973358" y="1248292"/>
                  <a:pt x="9973358" y="1269913"/>
                </a:cubicBezTo>
                <a:cubicBezTo>
                  <a:pt x="9973358" y="1307464"/>
                  <a:pt x="9983314" y="1338188"/>
                  <a:pt x="10003228" y="1362084"/>
                </a:cubicBezTo>
                <a:cubicBezTo>
                  <a:pt x="10023142" y="1385980"/>
                  <a:pt x="10050736" y="1405325"/>
                  <a:pt x="10086011" y="1420118"/>
                </a:cubicBezTo>
                <a:cubicBezTo>
                  <a:pt x="10121287" y="1434911"/>
                  <a:pt x="10158269" y="1447143"/>
                  <a:pt x="10196958" y="1456815"/>
                </a:cubicBezTo>
                <a:cubicBezTo>
                  <a:pt x="10235648" y="1466488"/>
                  <a:pt x="10273199" y="1475875"/>
                  <a:pt x="10309612" y="1484979"/>
                </a:cubicBezTo>
                <a:cubicBezTo>
                  <a:pt x="10366508" y="1498634"/>
                  <a:pt x="10423404" y="1515134"/>
                  <a:pt x="10480299" y="1534478"/>
                </a:cubicBezTo>
                <a:cubicBezTo>
                  <a:pt x="10537196" y="1553823"/>
                  <a:pt x="10588401" y="1580848"/>
                  <a:pt x="10633918" y="1615554"/>
                </a:cubicBezTo>
                <a:cubicBezTo>
                  <a:pt x="10679435" y="1650261"/>
                  <a:pt x="10716701" y="1695209"/>
                  <a:pt x="10745718" y="1750397"/>
                </a:cubicBezTo>
                <a:cubicBezTo>
                  <a:pt x="10774735" y="1805586"/>
                  <a:pt x="10789243" y="1875852"/>
                  <a:pt x="10789243" y="1961196"/>
                </a:cubicBezTo>
                <a:cubicBezTo>
                  <a:pt x="10789243" y="2054505"/>
                  <a:pt x="10771606" y="2135866"/>
                  <a:pt x="10736330" y="2205279"/>
                </a:cubicBezTo>
                <a:cubicBezTo>
                  <a:pt x="10701055" y="2274692"/>
                  <a:pt x="10651840" y="2332441"/>
                  <a:pt x="10588685" y="2378526"/>
                </a:cubicBezTo>
                <a:cubicBezTo>
                  <a:pt x="10525531" y="2424612"/>
                  <a:pt x="10449860" y="2458749"/>
                  <a:pt x="10361671" y="2480939"/>
                </a:cubicBezTo>
                <a:cubicBezTo>
                  <a:pt x="10273484" y="2503128"/>
                  <a:pt x="10176476" y="2514223"/>
                  <a:pt x="10070650" y="2514223"/>
                </a:cubicBezTo>
                <a:cubicBezTo>
                  <a:pt x="9965962" y="2514223"/>
                  <a:pt x="9871799" y="2505973"/>
                  <a:pt x="9788162" y="2489473"/>
                </a:cubicBezTo>
                <a:cubicBezTo>
                  <a:pt x="9704525" y="2472974"/>
                  <a:pt x="9635397" y="2452207"/>
                  <a:pt x="9580777" y="2427172"/>
                </a:cubicBezTo>
                <a:lnTo>
                  <a:pt x="9580777" y="2101160"/>
                </a:lnTo>
                <a:cubicBezTo>
                  <a:pt x="9669535" y="2134159"/>
                  <a:pt x="9751464" y="2156633"/>
                  <a:pt x="9826567" y="2168581"/>
                </a:cubicBezTo>
                <a:cubicBezTo>
                  <a:pt x="9901669" y="2180529"/>
                  <a:pt x="9971651" y="2186503"/>
                  <a:pt x="10036512" y="2186503"/>
                </a:cubicBezTo>
                <a:cubicBezTo>
                  <a:pt x="10086581" y="2186503"/>
                  <a:pt x="10133235" y="2182805"/>
                  <a:pt x="10176476" y="2175409"/>
                </a:cubicBezTo>
                <a:cubicBezTo>
                  <a:pt x="10219717" y="2168012"/>
                  <a:pt x="10256984" y="2156349"/>
                  <a:pt x="10288276" y="2140418"/>
                </a:cubicBezTo>
                <a:cubicBezTo>
                  <a:pt x="10319569" y="2124487"/>
                  <a:pt x="10344318" y="2104289"/>
                  <a:pt x="10362525" y="2079824"/>
                </a:cubicBezTo>
                <a:cubicBezTo>
                  <a:pt x="10380732" y="2055359"/>
                  <a:pt x="10389835" y="2026057"/>
                  <a:pt x="10389835" y="1991920"/>
                </a:cubicBezTo>
                <a:cubicBezTo>
                  <a:pt x="10389835" y="1956645"/>
                  <a:pt x="10379878" y="1927628"/>
                  <a:pt x="10359964" y="1904869"/>
                </a:cubicBezTo>
                <a:cubicBezTo>
                  <a:pt x="10340052" y="1882111"/>
                  <a:pt x="10313594" y="1863051"/>
                  <a:pt x="10280595" y="1847689"/>
                </a:cubicBezTo>
                <a:cubicBezTo>
                  <a:pt x="10247596" y="1832327"/>
                  <a:pt x="10209760" y="1818957"/>
                  <a:pt x="10167088" y="1807578"/>
                </a:cubicBezTo>
                <a:cubicBezTo>
                  <a:pt x="10124416" y="1796199"/>
                  <a:pt x="10079753" y="1784819"/>
                  <a:pt x="10033098" y="1773440"/>
                </a:cubicBezTo>
                <a:cubicBezTo>
                  <a:pt x="9973928" y="1757509"/>
                  <a:pt x="9917031" y="1739018"/>
                  <a:pt x="9862411" y="1717967"/>
                </a:cubicBezTo>
                <a:cubicBezTo>
                  <a:pt x="9807791" y="1696915"/>
                  <a:pt x="9759714" y="1669321"/>
                  <a:pt x="9718180" y="1635183"/>
                </a:cubicBezTo>
                <a:cubicBezTo>
                  <a:pt x="9676647" y="1601046"/>
                  <a:pt x="9643647" y="1558090"/>
                  <a:pt x="9619182" y="1506315"/>
                </a:cubicBezTo>
                <a:cubicBezTo>
                  <a:pt x="9594717" y="1454540"/>
                  <a:pt x="9582484" y="1391101"/>
                  <a:pt x="9582484" y="1315998"/>
                </a:cubicBezTo>
                <a:cubicBezTo>
                  <a:pt x="9582484" y="1223827"/>
                  <a:pt x="9598984" y="1143889"/>
                  <a:pt x="9631983" y="1076183"/>
                </a:cubicBezTo>
                <a:cubicBezTo>
                  <a:pt x="9664984" y="1008477"/>
                  <a:pt x="9709646" y="952435"/>
                  <a:pt x="9765973" y="908056"/>
                </a:cubicBezTo>
                <a:cubicBezTo>
                  <a:pt x="9822300" y="863677"/>
                  <a:pt x="9887729" y="830678"/>
                  <a:pt x="9962263" y="809057"/>
                </a:cubicBezTo>
                <a:cubicBezTo>
                  <a:pt x="10036797" y="787437"/>
                  <a:pt x="10115597" y="776627"/>
                  <a:pt x="10198665" y="776627"/>
                </a:cubicBezTo>
                <a:close/>
                <a:moveTo>
                  <a:pt x="6842801" y="776627"/>
                </a:moveTo>
                <a:cubicBezTo>
                  <a:pt x="6903110" y="776627"/>
                  <a:pt x="6961429" y="783454"/>
                  <a:pt x="7017756" y="797109"/>
                </a:cubicBezTo>
                <a:cubicBezTo>
                  <a:pt x="7074083" y="810764"/>
                  <a:pt x="7125573" y="832100"/>
                  <a:pt x="7172228" y="861117"/>
                </a:cubicBezTo>
                <a:cubicBezTo>
                  <a:pt x="7218881" y="890134"/>
                  <a:pt x="7260132" y="927685"/>
                  <a:pt x="7295976" y="973771"/>
                </a:cubicBezTo>
                <a:cubicBezTo>
                  <a:pt x="7331821" y="1019856"/>
                  <a:pt x="7359984" y="1074761"/>
                  <a:pt x="7380466" y="1138484"/>
                </a:cubicBezTo>
                <a:cubicBezTo>
                  <a:pt x="7391845" y="1173759"/>
                  <a:pt x="7399526" y="1212164"/>
                  <a:pt x="7403509" y="1253698"/>
                </a:cubicBezTo>
                <a:cubicBezTo>
                  <a:pt x="7407491" y="1295231"/>
                  <a:pt x="7409483" y="1343308"/>
                  <a:pt x="7409483" y="1397928"/>
                </a:cubicBezTo>
                <a:lnTo>
                  <a:pt x="7409483" y="2471551"/>
                </a:lnTo>
                <a:lnTo>
                  <a:pt x="7004954" y="2471551"/>
                </a:lnTo>
                <a:lnTo>
                  <a:pt x="7004954" y="1461083"/>
                </a:lnTo>
                <a:cubicBezTo>
                  <a:pt x="7004954" y="1416704"/>
                  <a:pt x="7003248" y="1378584"/>
                  <a:pt x="6999834" y="1346722"/>
                </a:cubicBezTo>
                <a:cubicBezTo>
                  <a:pt x="6996420" y="1314860"/>
                  <a:pt x="6990161" y="1286982"/>
                  <a:pt x="6981058" y="1263086"/>
                </a:cubicBezTo>
                <a:cubicBezTo>
                  <a:pt x="6960576" y="1210741"/>
                  <a:pt x="6929567" y="1173190"/>
                  <a:pt x="6888033" y="1150432"/>
                </a:cubicBezTo>
                <a:cubicBezTo>
                  <a:pt x="6846499" y="1127674"/>
                  <a:pt x="6796146" y="1116294"/>
                  <a:pt x="6736975" y="1116294"/>
                </a:cubicBezTo>
                <a:cubicBezTo>
                  <a:pt x="6658459" y="1116294"/>
                  <a:pt x="6583072" y="1134785"/>
                  <a:pt x="6510814" y="1171768"/>
                </a:cubicBezTo>
                <a:cubicBezTo>
                  <a:pt x="6438556" y="1208750"/>
                  <a:pt x="6374549" y="1262516"/>
                  <a:pt x="6318791" y="1333067"/>
                </a:cubicBezTo>
                <a:lnTo>
                  <a:pt x="6318791" y="2471551"/>
                </a:lnTo>
                <a:lnTo>
                  <a:pt x="5914262" y="2471551"/>
                </a:lnTo>
                <a:lnTo>
                  <a:pt x="5914262" y="817592"/>
                </a:lnTo>
                <a:lnTo>
                  <a:pt x="6248809" y="817592"/>
                </a:lnTo>
                <a:lnTo>
                  <a:pt x="6286360" y="1048020"/>
                </a:lnTo>
                <a:lnTo>
                  <a:pt x="6293188" y="1048020"/>
                </a:lnTo>
                <a:cubicBezTo>
                  <a:pt x="6317084" y="1013882"/>
                  <a:pt x="6347239" y="980313"/>
                  <a:pt x="6383652" y="947314"/>
                </a:cubicBezTo>
                <a:cubicBezTo>
                  <a:pt x="6420065" y="914315"/>
                  <a:pt x="6461599" y="885298"/>
                  <a:pt x="6508254" y="860264"/>
                </a:cubicBezTo>
                <a:cubicBezTo>
                  <a:pt x="6554908" y="835229"/>
                  <a:pt x="6606399" y="815032"/>
                  <a:pt x="6662726" y="799670"/>
                </a:cubicBezTo>
                <a:cubicBezTo>
                  <a:pt x="6719053" y="784308"/>
                  <a:pt x="6779078" y="776627"/>
                  <a:pt x="6842801" y="776627"/>
                </a:cubicBezTo>
                <a:close/>
                <a:moveTo>
                  <a:pt x="4733632" y="776627"/>
                </a:moveTo>
                <a:cubicBezTo>
                  <a:pt x="4854251" y="776627"/>
                  <a:pt x="4959793" y="791420"/>
                  <a:pt x="5050257" y="821005"/>
                </a:cubicBezTo>
                <a:cubicBezTo>
                  <a:pt x="5140722" y="850591"/>
                  <a:pt x="5216393" y="891272"/>
                  <a:pt x="5277271" y="943047"/>
                </a:cubicBezTo>
                <a:cubicBezTo>
                  <a:pt x="5338150" y="994822"/>
                  <a:pt x="5383666" y="1055985"/>
                  <a:pt x="5413821" y="1126536"/>
                </a:cubicBezTo>
                <a:cubicBezTo>
                  <a:pt x="5443975" y="1197086"/>
                  <a:pt x="5459053" y="1273895"/>
                  <a:pt x="5459053" y="1356963"/>
                </a:cubicBezTo>
                <a:lnTo>
                  <a:pt x="5459053" y="1979972"/>
                </a:lnTo>
                <a:cubicBezTo>
                  <a:pt x="5459053" y="2089212"/>
                  <a:pt x="5460191" y="2183090"/>
                  <a:pt x="5462467" y="2261606"/>
                </a:cubicBezTo>
                <a:cubicBezTo>
                  <a:pt x="5464743" y="2340122"/>
                  <a:pt x="5467018" y="2410104"/>
                  <a:pt x="5469294" y="2471551"/>
                </a:cubicBezTo>
                <a:lnTo>
                  <a:pt x="5104023" y="2471551"/>
                </a:lnTo>
                <a:lnTo>
                  <a:pt x="5086955" y="2295743"/>
                </a:lnTo>
                <a:lnTo>
                  <a:pt x="5080127" y="2295743"/>
                </a:lnTo>
                <a:cubicBezTo>
                  <a:pt x="5057369" y="2319639"/>
                  <a:pt x="5030059" y="2344105"/>
                  <a:pt x="4998198" y="2369139"/>
                </a:cubicBezTo>
                <a:cubicBezTo>
                  <a:pt x="4966336" y="2394173"/>
                  <a:pt x="4929922" y="2417785"/>
                  <a:pt x="4888957" y="2439974"/>
                </a:cubicBezTo>
                <a:cubicBezTo>
                  <a:pt x="4847992" y="2462163"/>
                  <a:pt x="4802476" y="2480085"/>
                  <a:pt x="4752407" y="2493740"/>
                </a:cubicBezTo>
                <a:cubicBezTo>
                  <a:pt x="4702339" y="2507395"/>
                  <a:pt x="4648288" y="2514223"/>
                  <a:pt x="4590255" y="2514223"/>
                </a:cubicBezTo>
                <a:cubicBezTo>
                  <a:pt x="4511738" y="2514223"/>
                  <a:pt x="4438343" y="2501990"/>
                  <a:pt x="4370068" y="2477525"/>
                </a:cubicBezTo>
                <a:cubicBezTo>
                  <a:pt x="4301793" y="2453060"/>
                  <a:pt x="4243191" y="2417785"/>
                  <a:pt x="4194260" y="2371699"/>
                </a:cubicBezTo>
                <a:cubicBezTo>
                  <a:pt x="4145330" y="2325613"/>
                  <a:pt x="4106925" y="2269856"/>
                  <a:pt x="4079046" y="2204425"/>
                </a:cubicBezTo>
                <a:cubicBezTo>
                  <a:pt x="4051168" y="2138995"/>
                  <a:pt x="4037228" y="2065884"/>
                  <a:pt x="4037228" y="1985092"/>
                </a:cubicBezTo>
                <a:cubicBezTo>
                  <a:pt x="4037228" y="1896335"/>
                  <a:pt x="4053443" y="1816681"/>
                  <a:pt x="4085874" y="1746130"/>
                </a:cubicBezTo>
                <a:cubicBezTo>
                  <a:pt x="4118304" y="1675580"/>
                  <a:pt x="4163536" y="1615839"/>
                  <a:pt x="4221570" y="1566909"/>
                </a:cubicBezTo>
                <a:cubicBezTo>
                  <a:pt x="4279604" y="1517978"/>
                  <a:pt x="4349017" y="1480712"/>
                  <a:pt x="4429809" y="1455109"/>
                </a:cubicBezTo>
                <a:cubicBezTo>
                  <a:pt x="4510601" y="1429505"/>
                  <a:pt x="4599927" y="1416704"/>
                  <a:pt x="4697788" y="1416704"/>
                </a:cubicBezTo>
                <a:cubicBezTo>
                  <a:pt x="4769476" y="1416704"/>
                  <a:pt x="4835475" y="1421256"/>
                  <a:pt x="4895785" y="1430359"/>
                </a:cubicBezTo>
                <a:cubicBezTo>
                  <a:pt x="4956095" y="1439462"/>
                  <a:pt x="5009008" y="1450272"/>
                  <a:pt x="5054524" y="1462789"/>
                </a:cubicBezTo>
                <a:lnTo>
                  <a:pt x="5054524" y="1396221"/>
                </a:lnTo>
                <a:cubicBezTo>
                  <a:pt x="5054524" y="1357532"/>
                  <a:pt x="5047981" y="1320266"/>
                  <a:pt x="5034895" y="1284421"/>
                </a:cubicBezTo>
                <a:cubicBezTo>
                  <a:pt x="5021809" y="1248577"/>
                  <a:pt x="5000758" y="1216715"/>
                  <a:pt x="4971741" y="1188836"/>
                </a:cubicBezTo>
                <a:cubicBezTo>
                  <a:pt x="4942724" y="1160958"/>
                  <a:pt x="4904888" y="1138768"/>
                  <a:pt x="4858234" y="1122268"/>
                </a:cubicBezTo>
                <a:cubicBezTo>
                  <a:pt x="4811580" y="1105769"/>
                  <a:pt x="4754684" y="1097519"/>
                  <a:pt x="4687546" y="1097519"/>
                </a:cubicBezTo>
                <a:cubicBezTo>
                  <a:pt x="4605616" y="1097519"/>
                  <a:pt x="4523687" y="1106622"/>
                  <a:pt x="4441756" y="1124829"/>
                </a:cubicBezTo>
                <a:cubicBezTo>
                  <a:pt x="4359827" y="1143036"/>
                  <a:pt x="4271070" y="1170345"/>
                  <a:pt x="4175484" y="1206759"/>
                </a:cubicBezTo>
                <a:lnTo>
                  <a:pt x="4175484" y="890987"/>
                </a:lnTo>
                <a:cubicBezTo>
                  <a:pt x="4258553" y="854574"/>
                  <a:pt x="4346741" y="826695"/>
                  <a:pt x="4440049" y="807350"/>
                </a:cubicBezTo>
                <a:cubicBezTo>
                  <a:pt x="4533359" y="788006"/>
                  <a:pt x="4631220" y="777765"/>
                  <a:pt x="4733632" y="776627"/>
                </a:cubicBezTo>
                <a:close/>
                <a:moveTo>
                  <a:pt x="0" y="187756"/>
                </a:moveTo>
                <a:lnTo>
                  <a:pt x="1891215" y="187756"/>
                </a:lnTo>
                <a:lnTo>
                  <a:pt x="1891215" y="537665"/>
                </a:lnTo>
                <a:lnTo>
                  <a:pt x="1155553" y="537665"/>
                </a:lnTo>
                <a:lnTo>
                  <a:pt x="1155553" y="2471551"/>
                </a:lnTo>
                <a:lnTo>
                  <a:pt x="737369" y="2471551"/>
                </a:lnTo>
                <a:lnTo>
                  <a:pt x="737369" y="537665"/>
                </a:lnTo>
                <a:lnTo>
                  <a:pt x="0" y="537665"/>
                </a:lnTo>
                <a:close/>
                <a:moveTo>
                  <a:pt x="7874430" y="0"/>
                </a:moveTo>
                <a:lnTo>
                  <a:pt x="8278959" y="0"/>
                </a:lnTo>
                <a:lnTo>
                  <a:pt x="8278959" y="1488393"/>
                </a:lnTo>
                <a:lnTo>
                  <a:pt x="8287493" y="1488393"/>
                </a:lnTo>
                <a:lnTo>
                  <a:pt x="8917329" y="817592"/>
                </a:lnTo>
                <a:lnTo>
                  <a:pt x="9417443" y="817592"/>
                </a:lnTo>
                <a:lnTo>
                  <a:pt x="8692022" y="1594219"/>
                </a:lnTo>
                <a:lnTo>
                  <a:pt x="9422564" y="2471551"/>
                </a:lnTo>
                <a:lnTo>
                  <a:pt x="8932691" y="2471551"/>
                </a:lnTo>
                <a:lnTo>
                  <a:pt x="8285786" y="1701751"/>
                </a:lnTo>
                <a:lnTo>
                  <a:pt x="8278959" y="1701751"/>
                </a:lnTo>
                <a:lnTo>
                  <a:pt x="8278959" y="2471551"/>
                </a:lnTo>
                <a:lnTo>
                  <a:pt x="7874430" y="2471551"/>
                </a:lnTo>
                <a:close/>
                <a:moveTo>
                  <a:pt x="2178481" y="0"/>
                </a:moveTo>
                <a:lnTo>
                  <a:pt x="2583010" y="0"/>
                </a:lnTo>
                <a:lnTo>
                  <a:pt x="2583010" y="674215"/>
                </a:lnTo>
                <a:cubicBezTo>
                  <a:pt x="2583010" y="759558"/>
                  <a:pt x="2581588" y="829824"/>
                  <a:pt x="2578743" y="885013"/>
                </a:cubicBezTo>
                <a:cubicBezTo>
                  <a:pt x="2575898" y="940202"/>
                  <a:pt x="2571062" y="989986"/>
                  <a:pt x="2564235" y="1034365"/>
                </a:cubicBezTo>
                <a:lnTo>
                  <a:pt x="2571062" y="1034365"/>
                </a:lnTo>
                <a:cubicBezTo>
                  <a:pt x="2594958" y="1002503"/>
                  <a:pt x="2624260" y="970641"/>
                  <a:pt x="2658966" y="938780"/>
                </a:cubicBezTo>
                <a:cubicBezTo>
                  <a:pt x="2693672" y="906918"/>
                  <a:pt x="2731792" y="879324"/>
                  <a:pt x="2773326" y="855996"/>
                </a:cubicBezTo>
                <a:cubicBezTo>
                  <a:pt x="2814860" y="832669"/>
                  <a:pt x="2862084" y="813609"/>
                  <a:pt x="2914997" y="798816"/>
                </a:cubicBezTo>
                <a:cubicBezTo>
                  <a:pt x="2967910" y="784023"/>
                  <a:pt x="3026228" y="776627"/>
                  <a:pt x="3089951" y="776627"/>
                </a:cubicBezTo>
                <a:cubicBezTo>
                  <a:pt x="3144571" y="776627"/>
                  <a:pt x="3197769" y="782032"/>
                  <a:pt x="3249544" y="792842"/>
                </a:cubicBezTo>
                <a:cubicBezTo>
                  <a:pt x="3301319" y="803652"/>
                  <a:pt x="3349681" y="820437"/>
                  <a:pt x="3394628" y="843195"/>
                </a:cubicBezTo>
                <a:cubicBezTo>
                  <a:pt x="3439575" y="865953"/>
                  <a:pt x="3480540" y="895539"/>
                  <a:pt x="3517523" y="931952"/>
                </a:cubicBezTo>
                <a:cubicBezTo>
                  <a:pt x="3554504" y="968365"/>
                  <a:pt x="3585513" y="1011606"/>
                  <a:pt x="3610547" y="1061674"/>
                </a:cubicBezTo>
                <a:cubicBezTo>
                  <a:pt x="3632168" y="1104915"/>
                  <a:pt x="3648098" y="1153846"/>
                  <a:pt x="3658339" y="1208466"/>
                </a:cubicBezTo>
                <a:cubicBezTo>
                  <a:pt x="3668581" y="1263086"/>
                  <a:pt x="3673702" y="1329653"/>
                  <a:pt x="3673702" y="1408170"/>
                </a:cubicBezTo>
                <a:lnTo>
                  <a:pt x="3673702" y="2471551"/>
                </a:lnTo>
                <a:lnTo>
                  <a:pt x="3269172" y="2471551"/>
                </a:lnTo>
                <a:lnTo>
                  <a:pt x="3269172" y="1462789"/>
                </a:lnTo>
                <a:cubicBezTo>
                  <a:pt x="3269172" y="1411583"/>
                  <a:pt x="3266897" y="1369765"/>
                  <a:pt x="3262345" y="1337334"/>
                </a:cubicBezTo>
                <a:cubicBezTo>
                  <a:pt x="3257794" y="1304904"/>
                  <a:pt x="3249829" y="1276741"/>
                  <a:pt x="3238449" y="1252844"/>
                </a:cubicBezTo>
                <a:cubicBezTo>
                  <a:pt x="3214553" y="1202776"/>
                  <a:pt x="3180415" y="1167501"/>
                  <a:pt x="3136037" y="1147018"/>
                </a:cubicBezTo>
                <a:cubicBezTo>
                  <a:pt x="3091658" y="1126536"/>
                  <a:pt x="3041021" y="1116294"/>
                  <a:pt x="2984125" y="1116294"/>
                </a:cubicBezTo>
                <a:cubicBezTo>
                  <a:pt x="2905609" y="1117432"/>
                  <a:pt x="2833067" y="1136208"/>
                  <a:pt x="2766499" y="1172621"/>
                </a:cubicBezTo>
                <a:cubicBezTo>
                  <a:pt x="2699931" y="1209034"/>
                  <a:pt x="2638768" y="1262516"/>
                  <a:pt x="2583010" y="1333067"/>
                </a:cubicBezTo>
                <a:lnTo>
                  <a:pt x="2583010" y="2471551"/>
                </a:lnTo>
                <a:lnTo>
                  <a:pt x="2178481" y="247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363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94632" y="627708"/>
            <a:ext cx="586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Synthesize the signal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1356C3-DC52-4E64-ACFB-9F483F413726}"/>
              </a:ext>
            </a:extLst>
          </p:cNvPr>
          <p:cNvSpPr/>
          <p:nvPr/>
        </p:nvSpPr>
        <p:spPr>
          <a:xfrm>
            <a:off x="8273168" y="1281655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18C21E-2007-474D-A3F8-F0859DEE98D2}"/>
              </a:ext>
            </a:extLst>
          </p:cNvPr>
          <p:cNvSpPr/>
          <p:nvPr/>
        </p:nvSpPr>
        <p:spPr>
          <a:xfrm>
            <a:off x="3307827" y="2779729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7FDBCBD-5FF3-4FEC-B0F7-B1DD557EF04B}"/>
              </a:ext>
            </a:extLst>
          </p:cNvPr>
          <p:cNvSpPr/>
          <p:nvPr/>
        </p:nvSpPr>
        <p:spPr>
          <a:xfrm>
            <a:off x="4766716" y="4971969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8354C4-20AA-468B-AC33-82D4B3781533}"/>
              </a:ext>
            </a:extLst>
          </p:cNvPr>
          <p:cNvSpPr/>
          <p:nvPr/>
        </p:nvSpPr>
        <p:spPr>
          <a:xfrm>
            <a:off x="9587627" y="5319861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26507A7-080E-4C69-9026-72A164D0E63E}"/>
              </a:ext>
            </a:extLst>
          </p:cNvPr>
          <p:cNvSpPr/>
          <p:nvPr/>
        </p:nvSpPr>
        <p:spPr>
          <a:xfrm>
            <a:off x="-562720" y="63500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3D06C4B-5B87-4215-8655-32A0E816F096}"/>
              </a:ext>
            </a:extLst>
          </p:cNvPr>
          <p:cNvSpPr/>
          <p:nvPr/>
        </p:nvSpPr>
        <p:spPr>
          <a:xfrm>
            <a:off x="138800" y="1655001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5A9804B-3309-421E-BE06-A0D14D1189FB}"/>
              </a:ext>
            </a:extLst>
          </p:cNvPr>
          <p:cNvSpPr/>
          <p:nvPr/>
        </p:nvSpPr>
        <p:spPr>
          <a:xfrm>
            <a:off x="7983867" y="-594787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27DCF-19EF-4685-B4CD-18BA0868A84F}"/>
              </a:ext>
            </a:extLst>
          </p:cNvPr>
          <p:cNvGrpSpPr/>
          <p:nvPr/>
        </p:nvGrpSpPr>
        <p:grpSpPr>
          <a:xfrm>
            <a:off x="1003725" y="1735467"/>
            <a:ext cx="10019871" cy="4163219"/>
            <a:chOff x="2109376" y="1533791"/>
            <a:chExt cx="5078824" cy="324551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EAB1DD9-0040-414B-A493-D7A3A93CCACC}"/>
                </a:ext>
              </a:extLst>
            </p:cNvPr>
            <p:cNvGrpSpPr/>
            <p:nvPr/>
          </p:nvGrpSpPr>
          <p:grpSpPr>
            <a:xfrm rot="5400000">
              <a:off x="3026032" y="617135"/>
              <a:ext cx="3245512" cy="50788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674713F-F4C5-46A3-9853-713517FFECE1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265662E-C57C-4D9F-B601-E5893262FC02}"/>
                  </a:ext>
                </a:extLst>
              </p:cNvPr>
              <p:cNvSpPr/>
              <p:nvPr/>
            </p:nvSpPr>
            <p:spPr>
              <a:xfrm>
                <a:off x="5617273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107B16-5E73-4A66-B0AD-951E37714B1E}"/>
                </a:ext>
              </a:extLst>
            </p:cNvPr>
            <p:cNvSpPr txBox="1"/>
            <p:nvPr/>
          </p:nvSpPr>
          <p:spPr>
            <a:xfrm>
              <a:off x="2502073" y="1776403"/>
              <a:ext cx="3874830" cy="2711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Signal consists of three sections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Random Gaussian noise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Coupled signal 1: 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phase </a:t>
              </a:r>
              <a:r>
                <a:rPr lang="en-US" sz="2000" dirty="0" err="1"/>
                <a:t>freq</a:t>
              </a:r>
              <a:r>
                <a:rPr lang="en-US" sz="2000" dirty="0"/>
                <a:t> = 5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amplitude </a:t>
              </a:r>
              <a:r>
                <a:rPr lang="en-US" sz="2000" dirty="0" err="1"/>
                <a:t>freq</a:t>
              </a:r>
              <a:r>
                <a:rPr lang="en-US" sz="2000" dirty="0"/>
                <a:t> = 40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Coupled signal 2: 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phase </a:t>
              </a:r>
              <a:r>
                <a:rPr lang="en-US" sz="2000" dirty="0" err="1"/>
                <a:t>freq</a:t>
              </a:r>
              <a:r>
                <a:rPr lang="en-US" sz="2000" dirty="0"/>
                <a:t> = 9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amplitude </a:t>
              </a:r>
              <a:r>
                <a:rPr lang="en-US" sz="2000" dirty="0" err="1"/>
                <a:t>freq</a:t>
              </a:r>
              <a:r>
                <a:rPr lang="en-US" sz="2000" dirty="0"/>
                <a:t> = 60</a:t>
              </a: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6DA27B-C93C-4F59-8C64-EE5C1B995FF2}"/>
              </a:ext>
            </a:extLst>
          </p:cNvPr>
          <p:cNvGrpSpPr/>
          <p:nvPr/>
        </p:nvGrpSpPr>
        <p:grpSpPr>
          <a:xfrm>
            <a:off x="10660068" y="3485437"/>
            <a:ext cx="661637" cy="661637"/>
            <a:chOff x="3670814" y="2461048"/>
            <a:chExt cx="314204" cy="3142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CCBB9-4B2D-4E72-9024-27FADCC31E07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6B1E078-1219-4ABC-B34F-8E57A8594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6AED1A-1490-4711-9831-C28507F107CC}"/>
              </a:ext>
            </a:extLst>
          </p:cNvPr>
          <p:cNvGrpSpPr/>
          <p:nvPr/>
        </p:nvGrpSpPr>
        <p:grpSpPr>
          <a:xfrm rot="16200000">
            <a:off x="1686914" y="5632864"/>
            <a:ext cx="473708" cy="473708"/>
            <a:chOff x="3670814" y="2461048"/>
            <a:chExt cx="314204" cy="31420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3269E4-EFA1-4871-98A4-4F2CC07F2F54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7457141-A20B-4D5C-9294-F1541FDEC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7667E3B8-4D69-4FD8-BAF7-ADD97DE8DAD3}"/>
              </a:ext>
            </a:extLst>
          </p:cNvPr>
          <p:cNvSpPr/>
          <p:nvPr/>
        </p:nvSpPr>
        <p:spPr>
          <a:xfrm>
            <a:off x="2308696" y="205804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DB0322BD-9B70-4D34-9560-567266F71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0068" y="2779729"/>
            <a:ext cx="171366" cy="176636"/>
          </a:xfrm>
          <a:custGeom>
            <a:avLst/>
            <a:gdLst>
              <a:gd name="T0" fmla="*/ 265 w 285"/>
              <a:gd name="T1" fmla="*/ 125 h 294"/>
              <a:gd name="T2" fmla="*/ 265 w 285"/>
              <a:gd name="T3" fmla="*/ 125 h 294"/>
              <a:gd name="T4" fmla="*/ 168 w 285"/>
              <a:gd name="T5" fmla="*/ 125 h 294"/>
              <a:gd name="T6" fmla="*/ 168 w 285"/>
              <a:gd name="T7" fmla="*/ 18 h 294"/>
              <a:gd name="T8" fmla="*/ 141 w 285"/>
              <a:gd name="T9" fmla="*/ 0 h 294"/>
              <a:gd name="T10" fmla="*/ 115 w 285"/>
              <a:gd name="T11" fmla="*/ 18 h 294"/>
              <a:gd name="T12" fmla="*/ 115 w 285"/>
              <a:gd name="T13" fmla="*/ 125 h 294"/>
              <a:gd name="T14" fmla="*/ 9 w 285"/>
              <a:gd name="T15" fmla="*/ 125 h 294"/>
              <a:gd name="T16" fmla="*/ 0 w 285"/>
              <a:gd name="T17" fmla="*/ 142 h 294"/>
              <a:gd name="T18" fmla="*/ 9 w 285"/>
              <a:gd name="T19" fmla="*/ 169 h 294"/>
              <a:gd name="T20" fmla="*/ 115 w 285"/>
              <a:gd name="T21" fmla="*/ 169 h 294"/>
              <a:gd name="T22" fmla="*/ 115 w 285"/>
              <a:gd name="T23" fmla="*/ 275 h 294"/>
              <a:gd name="T24" fmla="*/ 141 w 285"/>
              <a:gd name="T25" fmla="*/ 293 h 294"/>
              <a:gd name="T26" fmla="*/ 168 w 285"/>
              <a:gd name="T27" fmla="*/ 275 h 294"/>
              <a:gd name="T28" fmla="*/ 168 w 285"/>
              <a:gd name="T29" fmla="*/ 169 h 294"/>
              <a:gd name="T30" fmla="*/ 265 w 285"/>
              <a:gd name="T31" fmla="*/ 169 h 294"/>
              <a:gd name="T32" fmla="*/ 284 w 285"/>
              <a:gd name="T33" fmla="*/ 142 h 294"/>
              <a:gd name="T34" fmla="*/ 265 w 285"/>
              <a:gd name="T35" fmla="*/ 12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5" h="294">
                <a:moveTo>
                  <a:pt x="265" y="125"/>
                </a:moveTo>
                <a:lnTo>
                  <a:pt x="265" y="125"/>
                </a:lnTo>
                <a:cubicBezTo>
                  <a:pt x="168" y="125"/>
                  <a:pt x="168" y="125"/>
                  <a:pt x="168" y="125"/>
                </a:cubicBezTo>
                <a:cubicBezTo>
                  <a:pt x="168" y="18"/>
                  <a:pt x="168" y="18"/>
                  <a:pt x="168" y="18"/>
                </a:cubicBezTo>
                <a:cubicBezTo>
                  <a:pt x="168" y="0"/>
                  <a:pt x="150" y="0"/>
                  <a:pt x="141" y="0"/>
                </a:cubicBezTo>
                <a:cubicBezTo>
                  <a:pt x="124" y="0"/>
                  <a:pt x="115" y="0"/>
                  <a:pt x="115" y="18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0" y="125"/>
                  <a:pt x="0" y="133"/>
                  <a:pt x="0" y="142"/>
                </a:cubicBezTo>
                <a:cubicBezTo>
                  <a:pt x="0" y="160"/>
                  <a:pt x="0" y="169"/>
                  <a:pt x="9" y="16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5" y="284"/>
                  <a:pt x="124" y="293"/>
                  <a:pt x="141" y="293"/>
                </a:cubicBezTo>
                <a:cubicBezTo>
                  <a:pt x="150" y="293"/>
                  <a:pt x="168" y="284"/>
                  <a:pt x="168" y="275"/>
                </a:cubicBezTo>
                <a:cubicBezTo>
                  <a:pt x="168" y="169"/>
                  <a:pt x="168" y="169"/>
                  <a:pt x="168" y="169"/>
                </a:cubicBezTo>
                <a:cubicBezTo>
                  <a:pt x="265" y="169"/>
                  <a:pt x="265" y="169"/>
                  <a:pt x="265" y="169"/>
                </a:cubicBezTo>
                <a:cubicBezTo>
                  <a:pt x="284" y="169"/>
                  <a:pt x="284" y="160"/>
                  <a:pt x="284" y="142"/>
                </a:cubicBezTo>
                <a:cubicBezTo>
                  <a:pt x="284" y="133"/>
                  <a:pt x="284" y="125"/>
                  <a:pt x="265" y="12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8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683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9950122" y="-2418510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653691" y="1803709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C9FC1BB-4D37-435F-A890-3B77ADD1B084}"/>
              </a:ext>
            </a:extLst>
          </p:cNvPr>
          <p:cNvSpPr/>
          <p:nvPr/>
        </p:nvSpPr>
        <p:spPr>
          <a:xfrm>
            <a:off x="2062649" y="2286869"/>
            <a:ext cx="3261160" cy="32611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48000">
                <a:srgbClr val="F2F2F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C01CD4-352F-3405-DDCA-133D99C16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11204" r="4916" b="9994"/>
          <a:stretch/>
        </p:blipFill>
        <p:spPr>
          <a:xfrm>
            <a:off x="1005841" y="768350"/>
            <a:ext cx="10586719" cy="54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7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129596" y="59333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2088865" y="1284466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2348811" y="2544971"/>
            <a:ext cx="74943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assess PAC?!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F66BD-36DE-7144-0B02-F0C2331E3702}"/>
              </a:ext>
            </a:extLst>
          </p:cNvPr>
          <p:cNvGrpSpPr/>
          <p:nvPr/>
        </p:nvGrpSpPr>
        <p:grpSpPr>
          <a:xfrm>
            <a:off x="1112022" y="8047991"/>
            <a:ext cx="10019871" cy="5606536"/>
            <a:chOff x="2109377" y="800852"/>
            <a:chExt cx="5078824" cy="43706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ADE51E-D25D-0AFA-436E-61B104F52CC3}"/>
                </a:ext>
              </a:extLst>
            </p:cNvPr>
            <p:cNvGrpSpPr/>
            <p:nvPr/>
          </p:nvGrpSpPr>
          <p:grpSpPr>
            <a:xfrm rot="5400000">
              <a:off x="2463451" y="446778"/>
              <a:ext cx="4370676" cy="5078824"/>
              <a:chOff x="5391377" y="2662617"/>
              <a:chExt cx="1305034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4F25CF0-DC3D-CCCA-480A-E137269C75ED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A8F9C34-9C60-8A44-CCE7-83D6E830FEAA}"/>
                  </a:ext>
                </a:extLst>
              </p:cNvPr>
              <p:cNvSpPr/>
              <p:nvPr/>
            </p:nvSpPr>
            <p:spPr>
              <a:xfrm>
                <a:off x="5391377" y="2672142"/>
                <a:ext cx="1305034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9E1E4-309B-DCD6-DD28-BD549961511C}"/>
                </a:ext>
              </a:extLst>
            </p:cNvPr>
            <p:cNvSpPr txBox="1"/>
            <p:nvPr/>
          </p:nvSpPr>
          <p:spPr>
            <a:xfrm>
              <a:off x="2302925" y="1062526"/>
              <a:ext cx="4229731" cy="4102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Generating </a:t>
              </a:r>
              <a:r>
                <a:rPr lang="en-IN" sz="2000" dirty="0" err="1"/>
                <a:t>Comodulograms</a:t>
              </a: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PAC dynamic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Statistical test: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Sample size: 1000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1: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[4, 7]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[38, 42]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2: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[8, 11]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[55, 65]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Null </a:t>
              </a:r>
              <a:r>
                <a:rPr lang="en-IN" dirty="0">
                  <a:solidFill>
                    <a:srgbClr val="000000"/>
                  </a:solidFill>
                </a:rPr>
                <a:t>hypothesis: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PAC in range [4,8] and [35, 45] is higher for second population</a:t>
              </a:r>
              <a:endParaRPr lang="en-US" b="0" i="0" u="none" strike="noStrike" baseline="0" dirty="0">
                <a:solidFill>
                  <a:srgbClr val="000000"/>
                </a:solidFill>
              </a:endParaRP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endParaRPr lang="en-IN" sz="2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814BF9-3B03-2398-5B89-C3D7F60BB910}"/>
              </a:ext>
            </a:extLst>
          </p:cNvPr>
          <p:cNvGrpSpPr/>
          <p:nvPr/>
        </p:nvGrpSpPr>
        <p:grpSpPr>
          <a:xfrm>
            <a:off x="13399803" y="3429000"/>
            <a:ext cx="661637" cy="661637"/>
            <a:chOff x="3670814" y="2461048"/>
            <a:chExt cx="314204" cy="3142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A60195-1197-BECC-81E4-0FB7F0F138CE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7E94F1F8-60BD-F27A-7492-55D8A96C6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B5E865-6759-28CA-5645-34F3ECD841FC}"/>
              </a:ext>
            </a:extLst>
          </p:cNvPr>
          <p:cNvGrpSpPr/>
          <p:nvPr/>
        </p:nvGrpSpPr>
        <p:grpSpPr>
          <a:xfrm rot="16200000">
            <a:off x="-1444572" y="6858000"/>
            <a:ext cx="473708" cy="473708"/>
            <a:chOff x="3670814" y="2461048"/>
            <a:chExt cx="314204" cy="3142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FCD68A-2FA9-AB0B-AD9C-C88E21719B81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80456C0E-8C4E-9688-9F33-F9A85C000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78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129596" y="59333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2088865" y="1284466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2348811" y="2544971"/>
            <a:ext cx="74943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protect innovation?!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F66BD-36DE-7144-0B02-F0C2331E3702}"/>
              </a:ext>
            </a:extLst>
          </p:cNvPr>
          <p:cNvGrpSpPr/>
          <p:nvPr/>
        </p:nvGrpSpPr>
        <p:grpSpPr>
          <a:xfrm>
            <a:off x="1112022" y="671831"/>
            <a:ext cx="10019871" cy="5606536"/>
            <a:chOff x="2109377" y="800852"/>
            <a:chExt cx="5078824" cy="43706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ADE51E-D25D-0AFA-436E-61B104F52CC3}"/>
                </a:ext>
              </a:extLst>
            </p:cNvPr>
            <p:cNvGrpSpPr/>
            <p:nvPr/>
          </p:nvGrpSpPr>
          <p:grpSpPr>
            <a:xfrm rot="5400000">
              <a:off x="2463451" y="446778"/>
              <a:ext cx="4370676" cy="5078824"/>
              <a:chOff x="5391377" y="2662617"/>
              <a:chExt cx="1305034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4F25CF0-DC3D-CCCA-480A-E137269C75ED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A8F9C34-9C60-8A44-CCE7-83D6E830FEAA}"/>
                  </a:ext>
                </a:extLst>
              </p:cNvPr>
              <p:cNvSpPr/>
              <p:nvPr/>
            </p:nvSpPr>
            <p:spPr>
              <a:xfrm>
                <a:off x="5391377" y="2672142"/>
                <a:ext cx="1305034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9E1E4-309B-DCD6-DD28-BD549961511C}"/>
                </a:ext>
              </a:extLst>
            </p:cNvPr>
            <p:cNvSpPr txBox="1"/>
            <p:nvPr/>
          </p:nvSpPr>
          <p:spPr>
            <a:xfrm>
              <a:off x="2302925" y="1062526"/>
              <a:ext cx="4229731" cy="4102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Generating </a:t>
              </a:r>
              <a:r>
                <a:rPr lang="en-IN" sz="2000" dirty="0" err="1"/>
                <a:t>Comodulograms</a:t>
              </a: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PAC dynamic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Statistical test: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Sample size: 100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1: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[4, 7]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[38, 42]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2: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[8, 11]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[55, 65]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Null </a:t>
              </a:r>
              <a:r>
                <a:rPr lang="en-IN" dirty="0">
                  <a:solidFill>
                    <a:srgbClr val="000000"/>
                  </a:solidFill>
                </a:rPr>
                <a:t>hypothesis: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PAC in range [4,8] and [35, 45] is higher for second population</a:t>
              </a:r>
              <a:endParaRPr lang="en-US" b="0" i="0" u="none" strike="noStrike" baseline="0" dirty="0">
                <a:solidFill>
                  <a:srgbClr val="000000"/>
                </a:solidFill>
              </a:endParaRP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endParaRPr lang="en-IN" sz="2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814BF9-3B03-2398-5B89-C3D7F60BB910}"/>
              </a:ext>
            </a:extLst>
          </p:cNvPr>
          <p:cNvGrpSpPr/>
          <p:nvPr/>
        </p:nvGrpSpPr>
        <p:grpSpPr>
          <a:xfrm>
            <a:off x="10768363" y="3361988"/>
            <a:ext cx="661637" cy="661637"/>
            <a:chOff x="3670814" y="2461048"/>
            <a:chExt cx="314204" cy="3142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A60195-1197-BECC-81E4-0FB7F0F138CE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7E94F1F8-60BD-F27A-7492-55D8A96C6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B5E865-6759-28CA-5645-34F3ECD841FC}"/>
              </a:ext>
            </a:extLst>
          </p:cNvPr>
          <p:cNvGrpSpPr/>
          <p:nvPr/>
        </p:nvGrpSpPr>
        <p:grpSpPr>
          <a:xfrm rot="16200000">
            <a:off x="1542468" y="5908601"/>
            <a:ext cx="473708" cy="473708"/>
            <a:chOff x="3670814" y="2461048"/>
            <a:chExt cx="314204" cy="3142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FCD68A-2FA9-AB0B-AD9C-C88E21719B81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80456C0E-8C4E-9688-9F33-F9A85C000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69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7349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Rid-</a:t>
            </a:r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rihaczek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Method 1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11371203" y="-1275938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15563" y="3478553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45819-63E0-4975-883C-C679D0BFD72C}"/>
              </a:ext>
            </a:extLst>
          </p:cNvPr>
          <p:cNvGrpSpPr/>
          <p:nvPr/>
        </p:nvGrpSpPr>
        <p:grpSpPr>
          <a:xfrm>
            <a:off x="1336346" y="2656117"/>
            <a:ext cx="383834" cy="2711123"/>
            <a:chOff x="2038677" y="2222730"/>
            <a:chExt cx="383834" cy="2711123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8F7F89A-2344-42DB-BAE1-0260F11D49E6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>
              <a:off x="2230594" y="2222730"/>
              <a:ext cx="1" cy="2711123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2DE0B54-6D68-4F03-8D68-1EF8601881F9}"/>
                </a:ext>
              </a:extLst>
            </p:cNvPr>
            <p:cNvSpPr/>
            <p:nvPr/>
          </p:nvSpPr>
          <p:spPr>
            <a:xfrm>
              <a:off x="2038677" y="2222730"/>
              <a:ext cx="383834" cy="3838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D56EE9-710B-4D41-A46A-7A8E4BEEB058}"/>
                </a:ext>
              </a:extLst>
            </p:cNvPr>
            <p:cNvSpPr/>
            <p:nvPr/>
          </p:nvSpPr>
          <p:spPr>
            <a:xfrm>
              <a:off x="2081843" y="3045166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86985D7-62F3-4CDC-B4EA-F6B2D3980BD0}"/>
                </a:ext>
              </a:extLst>
            </p:cNvPr>
            <p:cNvSpPr/>
            <p:nvPr/>
          </p:nvSpPr>
          <p:spPr>
            <a:xfrm>
              <a:off x="2081843" y="3808295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31CF1C2-968B-4194-BB65-C3CC28E20A2E}"/>
                </a:ext>
              </a:extLst>
            </p:cNvPr>
            <p:cNvSpPr/>
            <p:nvPr/>
          </p:nvSpPr>
          <p:spPr>
            <a:xfrm>
              <a:off x="2108936" y="4690536"/>
              <a:ext cx="243317" cy="2433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66FE27-17F6-4432-BC77-12AAE9EB8F29}"/>
              </a:ext>
            </a:extLst>
          </p:cNvPr>
          <p:cNvGrpSpPr/>
          <p:nvPr/>
        </p:nvGrpSpPr>
        <p:grpSpPr>
          <a:xfrm>
            <a:off x="2037494" y="2617569"/>
            <a:ext cx="8152984" cy="3031977"/>
            <a:chOff x="2668177" y="2146484"/>
            <a:chExt cx="4336085" cy="303197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164CAE-3051-426D-9F2A-33309A9712E8}"/>
                </a:ext>
              </a:extLst>
            </p:cNvPr>
            <p:cNvSpPr txBox="1"/>
            <p:nvPr/>
          </p:nvSpPr>
          <p:spPr>
            <a:xfrm>
              <a:off x="2676500" y="2146484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Old previously used function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6C7154-B432-4407-BC5F-A710E560EC7B}"/>
                </a:ext>
              </a:extLst>
            </p:cNvPr>
            <p:cNvSpPr txBox="1"/>
            <p:nvPr/>
          </p:nvSpPr>
          <p:spPr>
            <a:xfrm>
              <a:off x="2676500" y="3207658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Supposed to have implementation bug in the code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463A72D-EB8D-4A22-B5C1-C4199E757C26}"/>
                </a:ext>
              </a:extLst>
            </p:cNvPr>
            <p:cNvSpPr txBox="1"/>
            <p:nvPr/>
          </p:nvSpPr>
          <p:spPr>
            <a:xfrm>
              <a:off x="2668177" y="4347464"/>
              <a:ext cx="43277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First Windowing the signal, then calculating </a:t>
              </a:r>
              <a:r>
                <a:rPr lang="en-US" sz="2400" b="1" dirty="0" err="1">
                  <a:latin typeface="Calibri Light" panose="020F0302020204030204" pitchFamily="34" charset="0"/>
                </a:rPr>
                <a:t>tf</a:t>
              </a:r>
              <a:r>
                <a:rPr lang="en-US" sz="2400" b="1" dirty="0">
                  <a:latin typeface="Calibri Light" panose="020F0302020204030204" pitchFamily="34" charset="0"/>
                </a:rPr>
                <a:t>-decomposition</a:t>
              </a:r>
            </a:p>
          </p:txBody>
        </p:sp>
      </p:grpSp>
      <p:sp>
        <p:nvSpPr>
          <p:cNvPr id="65" name="Graphic 7">
            <a:extLst>
              <a:ext uri="{FF2B5EF4-FFF2-40B4-BE49-F238E27FC236}">
                <a16:creationId xmlns:a16="http://schemas.microsoft.com/office/drawing/2014/main" id="{E123A8BE-02C8-46C5-8452-5CA048ED55EE}"/>
              </a:ext>
            </a:extLst>
          </p:cNvPr>
          <p:cNvSpPr/>
          <p:nvPr/>
        </p:nvSpPr>
        <p:spPr>
          <a:xfrm>
            <a:off x="7674504" y="1980072"/>
            <a:ext cx="3434947" cy="3434947"/>
          </a:xfrm>
          <a:custGeom>
            <a:avLst/>
            <a:gdLst>
              <a:gd name="connsiteX0" fmla="*/ 4746730 w 4746729"/>
              <a:gd name="connsiteY0" fmla="*/ 2373365 h 4746729"/>
              <a:gd name="connsiteX1" fmla="*/ 2373365 w 4746729"/>
              <a:gd name="connsiteY1" fmla="*/ 4746730 h 4746729"/>
              <a:gd name="connsiteX2" fmla="*/ 0 w 4746729"/>
              <a:gd name="connsiteY2" fmla="*/ 2373365 h 4746729"/>
              <a:gd name="connsiteX3" fmla="*/ 2373365 w 4746729"/>
              <a:gd name="connsiteY3" fmla="*/ 0 h 4746729"/>
              <a:gd name="connsiteX4" fmla="*/ 4746730 w 4746729"/>
              <a:gd name="connsiteY4" fmla="*/ 2373365 h 474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729" h="4746729">
                <a:moveTo>
                  <a:pt x="4746730" y="2373365"/>
                </a:moveTo>
                <a:cubicBezTo>
                  <a:pt x="4746730" y="3684138"/>
                  <a:pt x="3684138" y="4746730"/>
                  <a:pt x="2373365" y="4746730"/>
                </a:cubicBezTo>
                <a:cubicBezTo>
                  <a:pt x="1062592" y="4746730"/>
                  <a:pt x="0" y="3684138"/>
                  <a:pt x="0" y="2373365"/>
                </a:cubicBezTo>
                <a:cubicBezTo>
                  <a:pt x="0" y="1062592"/>
                  <a:pt x="1062592" y="0"/>
                  <a:pt x="2373365" y="0"/>
                </a:cubicBezTo>
                <a:cubicBezTo>
                  <a:pt x="3684138" y="0"/>
                  <a:pt x="4746730" y="1062592"/>
                  <a:pt x="4746730" y="2373365"/>
                </a:cubicBezTo>
                <a:close/>
              </a:path>
            </a:pathLst>
          </a:custGeom>
          <a:noFill/>
          <a:ln w="15382" cap="flat">
            <a:solidFill>
              <a:srgbClr val="8FAADC">
                <a:alpha val="31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92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7361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272D-58E1-6B2C-AACA-71AC2072B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78" y="1596875"/>
            <a:ext cx="6475838" cy="4855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1869440" y="1524000"/>
            <a:ext cx="387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91897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4090</TotalTime>
  <Words>635</Words>
  <Application>Microsoft Office PowerPoint</Application>
  <PresentationFormat>Widescreen</PresentationFormat>
  <Paragraphs>243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Tw Cen MT</vt:lpstr>
      <vt:lpstr>Calibri Light</vt:lpstr>
      <vt:lpstr>Courier New</vt:lpstr>
      <vt:lpstr>Open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Mohammad Hossein Shafizadegan</cp:lastModifiedBy>
  <cp:revision>197</cp:revision>
  <dcterms:created xsi:type="dcterms:W3CDTF">2021-10-20T04:27:30Z</dcterms:created>
  <dcterms:modified xsi:type="dcterms:W3CDTF">2024-06-19T08:37:14Z</dcterms:modified>
</cp:coreProperties>
</file>